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8.xml" ContentType="application/vnd.openxmlformats-officedocument.theme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64" r:id="rId2"/>
    <p:sldMasterId id="2147483776" r:id="rId3"/>
    <p:sldMasterId id="2147483788" r:id="rId4"/>
    <p:sldMasterId id="2147483798" r:id="rId5"/>
    <p:sldMasterId id="2147483808" r:id="rId6"/>
    <p:sldMasterId id="2147483810" r:id="rId7"/>
  </p:sldMasterIdLst>
  <p:notesMasterIdLst>
    <p:notesMasterId r:id="rId12"/>
  </p:notesMasterIdLst>
  <p:sldIdLst>
    <p:sldId id="305" r:id="rId8"/>
    <p:sldId id="307" r:id="rId9"/>
    <p:sldId id="310" r:id="rId10"/>
    <p:sldId id="311" r:id="rId11"/>
  </p:sldIdLst>
  <p:sldSz cx="9144000" cy="6858000" type="screen4x3"/>
  <p:notesSz cx="6797675" cy="9926638"/>
  <p:custDataLst>
    <p:tags r:id="rId13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73">
          <p15:clr>
            <a:srgbClr val="A4A3A4"/>
          </p15:clr>
        </p15:guide>
        <p15:guide id="2" orient="horz" pos="817">
          <p15:clr>
            <a:srgbClr val="A4A3A4"/>
          </p15:clr>
        </p15:guide>
        <p15:guide id="3" pos="186">
          <p15:clr>
            <a:srgbClr val="A4A3A4"/>
          </p15:clr>
        </p15:guide>
        <p15:guide id="4" pos="5586">
          <p15:clr>
            <a:srgbClr val="A4A3A4"/>
          </p15:clr>
        </p15:guide>
        <p15:guide id="5" pos="2880">
          <p15:clr>
            <a:srgbClr val="A4A3A4"/>
          </p15:clr>
        </p15:guide>
        <p15:guide id="6" pos="3040">
          <p15:clr>
            <a:srgbClr val="A4A3A4"/>
          </p15:clr>
        </p15:guide>
        <p15:guide id="7" pos="27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CCCC"/>
    <a:srgbClr val="797979"/>
    <a:srgbClr val="F2F2F2"/>
    <a:srgbClr val="DEDEDE"/>
    <a:srgbClr val="999999"/>
    <a:srgbClr val="666666"/>
    <a:srgbClr val="798EDF"/>
    <a:srgbClr val="F1002B"/>
    <a:srgbClr val="145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5" autoAdjust="0"/>
    <p:restoredTop sz="87971" autoAdjust="0"/>
  </p:normalViewPr>
  <p:slideViewPr>
    <p:cSldViewPr snapToGrid="0" showGuides="1">
      <p:cViewPr>
        <p:scale>
          <a:sx n="84" d="100"/>
          <a:sy n="84" d="100"/>
        </p:scale>
        <p:origin x="-1382" y="-58"/>
      </p:cViewPr>
      <p:guideLst>
        <p:guide orient="horz" pos="3673"/>
        <p:guide orient="horz" pos="817"/>
        <p:guide pos="186"/>
        <p:guide pos="5586"/>
        <p:guide pos="2880"/>
        <p:guide pos="3040"/>
        <p:guide pos="27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BD712-6567-450C-B3C6-BAF6878345EE}" type="datetimeFigureOut">
              <a:rPr lang="en-AU" smtClean="0"/>
              <a:pPr/>
              <a:t>10/05/2016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686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728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24580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9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3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611434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0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1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4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2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572000" y="276225"/>
            <a:ext cx="4283074" cy="52943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9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6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6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6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3" y="0"/>
            <a:ext cx="4670433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842488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00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04018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79904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799049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737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040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040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0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799049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7949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79904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88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043715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0402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043715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85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53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0415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0415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041581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0415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8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306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063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7051494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1936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43074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16664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367188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5713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43074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430749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7932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36718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36718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692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429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425605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429358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6109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5"/>
            <a:ext cx="2664000" cy="3674024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367091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4"/>
            <a:ext cx="2664000" cy="367402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69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457911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457911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457911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457911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044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36732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36732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3673281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36732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12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7213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059732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60854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2617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384968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727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60854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608549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24927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38496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38496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55057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60828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6043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608288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6766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5"/>
            <a:ext cx="2664000" cy="3852954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38496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4"/>
            <a:ext cx="2664000" cy="385295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72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2159" y="1006068"/>
            <a:ext cx="1944000" cy="4631545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631545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95275" y="1004677"/>
            <a:ext cx="1944000" cy="4631545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503717" y="1004677"/>
            <a:ext cx="1944000" cy="4631545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647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38510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38510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3851081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38510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03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Narrow 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17733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10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67549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69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76603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611993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9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ags" Target="../tags/tag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ags" Target="../tags/tag1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1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ags" Target="../tags/tag12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ags" Target="../tags/tag17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ags" Target="../tags/tag1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6" Type="http://schemas.openxmlformats.org/officeDocument/2006/relationships/tags" Target="../tags/tag2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ags" Target="../tags/tag15.xml"/><Relationship Id="rId5" Type="http://schemas.openxmlformats.org/officeDocument/2006/relationships/slideLayout" Target="../slideLayouts/slideLayout35.xml"/><Relationship Id="rId15" Type="http://schemas.openxmlformats.org/officeDocument/2006/relationships/tags" Target="../tags/tag1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ags" Target="../tags/tag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ags" Target="../tags/tag2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ags" Target="../tags/tag2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ags" Target="../tags/tag21.xml"/><Relationship Id="rId5" Type="http://schemas.openxmlformats.org/officeDocument/2006/relationships/slideLayout" Target="../slideLayouts/slideLayout44.xml"/><Relationship Id="rId15" Type="http://schemas.openxmlformats.org/officeDocument/2006/relationships/tags" Target="../tags/tag2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ags" Target="../tags/tag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0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LSL5_MASTER_A_5.0.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813" y="0"/>
            <a:ext cx="8573262" cy="1284971"/>
          </a:xfrm>
          <a:prstGeom prst="rect">
            <a:avLst/>
          </a:prstGeom>
          <a:noFill/>
        </p:spPr>
        <p:txBody>
          <a:bodyPr vert="horz" lIns="0" tIns="20880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0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 bwMode="gray"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9" name="Group 48"/>
            <p:cNvGrpSpPr/>
            <p:nvPr/>
          </p:nvGrpSpPr>
          <p:grpSpPr bwMode="gray">
            <a:xfrm>
              <a:off x="-1334173" y="-533456"/>
              <a:ext cx="10723183" cy="6493000"/>
              <a:chOff x="-1334173" y="-533456"/>
              <a:chExt cx="10723183" cy="6493000"/>
            </a:xfrm>
          </p:grpSpPr>
          <p:grpSp>
            <p:nvGrpSpPr>
              <p:cNvPr id="50" name="Group 13"/>
              <p:cNvGrpSpPr/>
              <p:nvPr userDrawn="1"/>
            </p:nvGrpSpPr>
            <p:grpSpPr bwMode="gray">
              <a:xfrm>
                <a:off x="-1334173" y="1145470"/>
                <a:ext cx="1327930" cy="4814074"/>
                <a:chOff x="-1334173" y="1145470"/>
                <a:chExt cx="1327930" cy="4814074"/>
              </a:xfrm>
            </p:grpSpPr>
            <p:grpSp>
              <p:nvGrpSpPr>
                <p:cNvPr id="58" name="Group 7"/>
                <p:cNvGrpSpPr/>
                <p:nvPr userDrawn="1"/>
              </p:nvGrpSpPr>
              <p:grpSpPr bwMode="gray">
                <a:xfrm>
                  <a:off x="-1334173" y="4420483"/>
                  <a:ext cx="1327930" cy="276999"/>
                  <a:chOff x="-1334173" y="4420483"/>
                  <a:chExt cx="1327930" cy="276999"/>
                </a:xfrm>
              </p:grpSpPr>
              <p:cxnSp>
                <p:nvCxnSpPr>
                  <p:cNvPr id="68" name="Straight Connector 67"/>
                  <p:cNvCxnSpPr/>
                  <p:nvPr userDrawn="1"/>
                </p:nvCxnSpPr>
                <p:spPr bwMode="gray">
                  <a:xfrm>
                    <a:off x="-261843" y="4558982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TextBox 68"/>
                  <p:cNvSpPr txBox="1"/>
                  <p:nvPr userDrawn="1"/>
                </p:nvSpPr>
                <p:spPr bwMode="gray">
                  <a:xfrm>
                    <a:off x="-1334173" y="4420483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3.14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X</a:t>
                    </a:r>
                    <a:r>
                      <a:rPr lang="en-AU" sz="9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AXIS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9" name="Group 58"/>
                <p:cNvGrpSpPr/>
                <p:nvPr userDrawn="1"/>
              </p:nvGrpSpPr>
              <p:grpSpPr bwMode="gray">
                <a:xfrm>
                  <a:off x="-1334173" y="5682545"/>
                  <a:ext cx="1327930" cy="276999"/>
                  <a:chOff x="-1334173" y="5682545"/>
                  <a:chExt cx="1327930" cy="276999"/>
                </a:xfrm>
              </p:grpSpPr>
              <p:cxnSp>
                <p:nvCxnSpPr>
                  <p:cNvPr id="66" name="Straight Connector 65"/>
                  <p:cNvCxnSpPr/>
                  <p:nvPr userDrawn="1"/>
                </p:nvCxnSpPr>
                <p:spPr bwMode="gray">
                  <a:xfrm>
                    <a:off x="-261843" y="5821044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TextBox 66"/>
                  <p:cNvSpPr txBox="1"/>
                  <p:nvPr userDrawn="1"/>
                </p:nvSpPr>
                <p:spPr bwMode="gray">
                  <a:xfrm>
                    <a:off x="-1334173" y="5682545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6.65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BASE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60" name="Group 5"/>
                <p:cNvGrpSpPr/>
                <p:nvPr userDrawn="1"/>
              </p:nvGrpSpPr>
              <p:grpSpPr bwMode="gray">
                <a:xfrm>
                  <a:off x="-1334173" y="1145470"/>
                  <a:ext cx="1327930" cy="276999"/>
                  <a:chOff x="-1334173" y="1145470"/>
                  <a:chExt cx="1327930" cy="276999"/>
                </a:xfrm>
              </p:grpSpPr>
              <p:cxnSp>
                <p:nvCxnSpPr>
                  <p:cNvPr id="64" name="Straight Connector 63"/>
                  <p:cNvCxnSpPr/>
                  <p:nvPr userDrawn="1"/>
                </p:nvCxnSpPr>
                <p:spPr bwMode="gray">
                  <a:xfrm>
                    <a:off x="-261843" y="128396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/>
                  <p:cNvSpPr txBox="1"/>
                  <p:nvPr userDrawn="1"/>
                </p:nvSpPr>
                <p:spPr bwMode="gray">
                  <a:xfrm>
                    <a:off x="-1334173" y="114547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5.95</a:t>
                    </a:r>
                  </a:p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TOP</a:t>
                    </a:r>
                    <a:r>
                      <a:rPr lang="en-AU" sz="9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61" name="Group 8"/>
                <p:cNvGrpSpPr/>
                <p:nvPr userDrawn="1"/>
              </p:nvGrpSpPr>
              <p:grpSpPr bwMode="gray">
                <a:xfrm>
                  <a:off x="-1334173" y="1659820"/>
                  <a:ext cx="1327930" cy="276999"/>
                  <a:chOff x="-1334173" y="1659820"/>
                  <a:chExt cx="1327930" cy="276999"/>
                </a:xfrm>
              </p:grpSpPr>
              <p:cxnSp>
                <p:nvCxnSpPr>
                  <p:cNvPr id="62" name="Straight Connector 61"/>
                  <p:cNvCxnSpPr/>
                  <p:nvPr userDrawn="1"/>
                </p:nvCxnSpPr>
                <p:spPr bwMode="gray">
                  <a:xfrm>
                    <a:off x="-261843" y="179831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xtBox 62"/>
                  <p:cNvSpPr txBox="1"/>
                  <p:nvPr userDrawn="1"/>
                </p:nvSpPr>
                <p:spPr bwMode="gray">
                  <a:xfrm>
                    <a:off x="-1334173" y="165982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4.52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CHART TOP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51" name="Group 6"/>
              <p:cNvGrpSpPr/>
              <p:nvPr userDrawn="1"/>
            </p:nvGrpSpPr>
            <p:grpSpPr bwMode="gray">
              <a:xfrm>
                <a:off x="-253905" y="-533456"/>
                <a:ext cx="9642915" cy="533456"/>
                <a:chOff x="-253905" y="-533456"/>
                <a:chExt cx="9642915" cy="533456"/>
              </a:xfrm>
            </p:grpSpPr>
            <p:grpSp>
              <p:nvGrpSpPr>
                <p:cNvPr id="52" name="Group 51"/>
                <p:cNvGrpSpPr/>
                <p:nvPr userDrawn="1"/>
              </p:nvGrpSpPr>
              <p:grpSpPr bwMode="gray">
                <a:xfrm>
                  <a:off x="-253905" y="-533456"/>
                  <a:ext cx="1072330" cy="533456"/>
                  <a:chOff x="-250415" y="-533456"/>
                  <a:chExt cx="1072330" cy="533456"/>
                </a:xfrm>
              </p:grpSpPr>
              <p:cxnSp>
                <p:nvCxnSpPr>
                  <p:cNvPr id="56" name="Straight Connector 55"/>
                  <p:cNvCxnSpPr/>
                  <p:nvPr userDrawn="1"/>
                </p:nvCxnSpPr>
                <p:spPr bwMode="gray">
                  <a:xfrm>
                    <a:off x="285750" y="-252000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TextBox 56"/>
                  <p:cNvSpPr txBox="1"/>
                  <p:nvPr userDrawn="1"/>
                </p:nvSpPr>
                <p:spPr bwMode="gray">
                  <a:xfrm>
                    <a:off x="-250415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 smtClean="0"/>
                      <a:t>11.90</a:t>
                    </a:r>
                    <a:br>
                      <a:rPr lang="en-AU" dirty="0" smtClean="0"/>
                    </a:br>
                    <a:r>
                      <a:rPr lang="en-AU" dirty="0" smtClean="0"/>
                      <a:t>LEFT MARGIN</a:t>
                    </a:r>
                    <a:endParaRPr lang="en-AU" dirty="0"/>
                  </a:p>
                </p:txBody>
              </p:sp>
            </p:grpSp>
            <p:grpSp>
              <p:nvGrpSpPr>
                <p:cNvPr id="53" name="Group 2"/>
                <p:cNvGrpSpPr/>
                <p:nvPr userDrawn="1"/>
              </p:nvGrpSpPr>
              <p:grpSpPr bwMode="gray">
                <a:xfrm>
                  <a:off x="8316680" y="-533456"/>
                  <a:ext cx="1072330" cy="528999"/>
                  <a:chOff x="7804969" y="-533456"/>
                  <a:chExt cx="1072330" cy="528999"/>
                </a:xfrm>
              </p:grpSpPr>
              <p:cxnSp>
                <p:nvCxnSpPr>
                  <p:cNvPr id="54" name="Straight Connector 53"/>
                  <p:cNvCxnSpPr/>
                  <p:nvPr userDrawn="1"/>
                </p:nvCxnSpPr>
                <p:spPr bwMode="gray">
                  <a:xfrm>
                    <a:off x="8341134" y="-256457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TextBox 54"/>
                  <p:cNvSpPr txBox="1"/>
                  <p:nvPr userDrawn="1"/>
                </p:nvSpPr>
                <p:spPr bwMode="gray">
                  <a:xfrm>
                    <a:off x="7804969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 smtClean="0"/>
                      <a:t>11.90</a:t>
                    </a:r>
                  </a:p>
                  <a:p>
                    <a:pPr lvl="0"/>
                    <a:r>
                      <a:rPr lang="en-AU" dirty="0" smtClean="0"/>
                      <a:t>RIGHT MARGIN</a:t>
                    </a:r>
                    <a:endParaRPr lang="en-AU" dirty="0"/>
                  </a:p>
                </p:txBody>
              </p:sp>
            </p:grpSp>
          </p:grpSp>
        </p:grpSp>
        <p:sp>
          <p:nvSpPr>
            <p:cNvPr id="34" name="TextBox 33"/>
            <p:cNvSpPr txBox="1"/>
            <p:nvPr userDrawn="1"/>
          </p:nvSpPr>
          <p:spPr bwMode="gray">
            <a:xfrm>
              <a:off x="438150" y="-508000"/>
              <a:ext cx="824865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GB" sz="1600" b="0" dirty="0" smtClean="0">
                  <a:solidFill>
                    <a:srgbClr val="333333"/>
                  </a:solidFill>
                  <a:latin typeface="+mn-lt"/>
                </a:rPr>
                <a:t>DO NOT ALTER SLIDE MASTERS – THIS IS A TNS APPROVED</a:t>
              </a:r>
              <a:r>
                <a:rPr lang="en-GB" sz="1600" b="0" baseline="0" dirty="0" smtClean="0">
                  <a:solidFill>
                    <a:srgbClr val="333333"/>
                  </a:solidFill>
                  <a:latin typeface="+mn-lt"/>
                </a:rPr>
                <a:t> TEMPLATE</a:t>
              </a:r>
              <a:endParaRPr lang="en-GB" sz="1600" b="0" dirty="0" smtClean="0">
                <a:solidFill>
                  <a:srgbClr val="333333"/>
                </a:solidFill>
                <a:latin typeface="+mn-lt"/>
              </a:endParaRPr>
            </a:p>
          </p:txBody>
        </p:sp>
      </p:grpSp>
      <p:sp>
        <p:nvSpPr>
          <p:cNvPr id="3" name="TextBox 2"/>
          <p:cNvSpPr txBox="1"/>
          <p:nvPr>
            <p:custDataLst>
              <p:tags r:id="rId11"/>
            </p:custDataLst>
          </p:nvPr>
        </p:nvSpPr>
        <p:spPr>
          <a:xfrm>
            <a:off x="1290880" y="0"/>
            <a:ext cx="6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2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>
            <p:custDataLst>
              <p:tags r:id="rId12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non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© TNS   </a:t>
            </a:r>
          </a:p>
        </p:txBody>
      </p:sp>
      <p:sp>
        <p:nvSpPr>
          <p:cNvPr id="6" name="TextBox 5"/>
          <p:cNvSpPr txBox="1"/>
          <p:nvPr>
            <p:custDataLst>
              <p:tags r:id="rId13"/>
            </p:custDataLst>
          </p:nvPr>
        </p:nvSpPr>
        <p:spPr>
          <a:xfrm>
            <a:off x="6591085" y="6486679"/>
            <a:ext cx="65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7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LSL5_MASTER_B_5.0.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8570675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 bwMode="gray"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9" name="Group 48"/>
            <p:cNvGrpSpPr/>
            <p:nvPr/>
          </p:nvGrpSpPr>
          <p:grpSpPr bwMode="gray">
            <a:xfrm>
              <a:off x="-1334173" y="-533456"/>
              <a:ext cx="10723183" cy="6493000"/>
              <a:chOff x="-1334173" y="-533456"/>
              <a:chExt cx="10723183" cy="6493000"/>
            </a:xfrm>
          </p:grpSpPr>
          <p:grpSp>
            <p:nvGrpSpPr>
              <p:cNvPr id="50" name="Group 13"/>
              <p:cNvGrpSpPr/>
              <p:nvPr userDrawn="1"/>
            </p:nvGrpSpPr>
            <p:grpSpPr bwMode="gray">
              <a:xfrm>
                <a:off x="-1334173" y="1145470"/>
                <a:ext cx="1327930" cy="4814074"/>
                <a:chOff x="-1334173" y="1145470"/>
                <a:chExt cx="1327930" cy="4814074"/>
              </a:xfrm>
            </p:grpSpPr>
            <p:grpSp>
              <p:nvGrpSpPr>
                <p:cNvPr id="58" name="Group 7"/>
                <p:cNvGrpSpPr/>
                <p:nvPr userDrawn="1"/>
              </p:nvGrpSpPr>
              <p:grpSpPr bwMode="gray">
                <a:xfrm>
                  <a:off x="-1334173" y="4420483"/>
                  <a:ext cx="1327930" cy="276999"/>
                  <a:chOff x="-1334173" y="4420483"/>
                  <a:chExt cx="1327930" cy="276999"/>
                </a:xfrm>
              </p:grpSpPr>
              <p:cxnSp>
                <p:nvCxnSpPr>
                  <p:cNvPr id="68" name="Straight Connector 67"/>
                  <p:cNvCxnSpPr/>
                  <p:nvPr userDrawn="1"/>
                </p:nvCxnSpPr>
                <p:spPr bwMode="gray">
                  <a:xfrm>
                    <a:off x="-261843" y="4558982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TextBox 68"/>
                  <p:cNvSpPr txBox="1"/>
                  <p:nvPr userDrawn="1"/>
                </p:nvSpPr>
                <p:spPr bwMode="gray">
                  <a:xfrm>
                    <a:off x="-1334173" y="4420483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3.14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X</a:t>
                    </a:r>
                    <a:r>
                      <a:rPr lang="en-AU" sz="9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AXIS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9" name="Group 58"/>
                <p:cNvGrpSpPr/>
                <p:nvPr userDrawn="1"/>
              </p:nvGrpSpPr>
              <p:grpSpPr bwMode="gray">
                <a:xfrm>
                  <a:off x="-1334173" y="5682545"/>
                  <a:ext cx="1327930" cy="276999"/>
                  <a:chOff x="-1334173" y="5682545"/>
                  <a:chExt cx="1327930" cy="276999"/>
                </a:xfrm>
              </p:grpSpPr>
              <p:cxnSp>
                <p:nvCxnSpPr>
                  <p:cNvPr id="66" name="Straight Connector 65"/>
                  <p:cNvCxnSpPr/>
                  <p:nvPr userDrawn="1"/>
                </p:nvCxnSpPr>
                <p:spPr bwMode="gray">
                  <a:xfrm>
                    <a:off x="-261843" y="5821044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TextBox 66"/>
                  <p:cNvSpPr txBox="1"/>
                  <p:nvPr userDrawn="1"/>
                </p:nvSpPr>
                <p:spPr bwMode="gray">
                  <a:xfrm>
                    <a:off x="-1334173" y="5682545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6.65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BASE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60" name="Group 5"/>
                <p:cNvGrpSpPr/>
                <p:nvPr userDrawn="1"/>
              </p:nvGrpSpPr>
              <p:grpSpPr bwMode="gray">
                <a:xfrm>
                  <a:off x="-1334173" y="1145470"/>
                  <a:ext cx="1327930" cy="276999"/>
                  <a:chOff x="-1334173" y="1145470"/>
                  <a:chExt cx="1327930" cy="276999"/>
                </a:xfrm>
              </p:grpSpPr>
              <p:cxnSp>
                <p:nvCxnSpPr>
                  <p:cNvPr id="64" name="Straight Connector 63"/>
                  <p:cNvCxnSpPr/>
                  <p:nvPr userDrawn="1"/>
                </p:nvCxnSpPr>
                <p:spPr bwMode="gray">
                  <a:xfrm>
                    <a:off x="-261843" y="128396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/>
                  <p:cNvSpPr txBox="1"/>
                  <p:nvPr userDrawn="1"/>
                </p:nvSpPr>
                <p:spPr bwMode="gray">
                  <a:xfrm>
                    <a:off x="-1334173" y="114547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5.95</a:t>
                    </a:r>
                  </a:p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TOP</a:t>
                    </a:r>
                    <a:r>
                      <a:rPr lang="en-AU" sz="9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61" name="Group 8"/>
                <p:cNvGrpSpPr/>
                <p:nvPr userDrawn="1"/>
              </p:nvGrpSpPr>
              <p:grpSpPr bwMode="gray">
                <a:xfrm>
                  <a:off x="-1334173" y="1659820"/>
                  <a:ext cx="1327930" cy="276999"/>
                  <a:chOff x="-1334173" y="1659820"/>
                  <a:chExt cx="1327930" cy="276999"/>
                </a:xfrm>
              </p:grpSpPr>
              <p:cxnSp>
                <p:nvCxnSpPr>
                  <p:cNvPr id="62" name="Straight Connector 61"/>
                  <p:cNvCxnSpPr/>
                  <p:nvPr userDrawn="1"/>
                </p:nvCxnSpPr>
                <p:spPr bwMode="gray">
                  <a:xfrm>
                    <a:off x="-261843" y="179831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xtBox 62"/>
                  <p:cNvSpPr txBox="1"/>
                  <p:nvPr userDrawn="1"/>
                </p:nvSpPr>
                <p:spPr bwMode="gray">
                  <a:xfrm>
                    <a:off x="-1334173" y="165982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4.52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CHART TOP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51" name="Group 6"/>
              <p:cNvGrpSpPr/>
              <p:nvPr userDrawn="1"/>
            </p:nvGrpSpPr>
            <p:grpSpPr bwMode="gray">
              <a:xfrm>
                <a:off x="-253905" y="-533456"/>
                <a:ext cx="9642915" cy="533456"/>
                <a:chOff x="-253905" y="-533456"/>
                <a:chExt cx="9642915" cy="533456"/>
              </a:xfrm>
            </p:grpSpPr>
            <p:grpSp>
              <p:nvGrpSpPr>
                <p:cNvPr id="52" name="Group 51"/>
                <p:cNvGrpSpPr/>
                <p:nvPr userDrawn="1"/>
              </p:nvGrpSpPr>
              <p:grpSpPr bwMode="gray">
                <a:xfrm>
                  <a:off x="-253905" y="-533456"/>
                  <a:ext cx="1072330" cy="533456"/>
                  <a:chOff x="-250415" y="-533456"/>
                  <a:chExt cx="1072330" cy="533456"/>
                </a:xfrm>
              </p:grpSpPr>
              <p:cxnSp>
                <p:nvCxnSpPr>
                  <p:cNvPr id="56" name="Straight Connector 55"/>
                  <p:cNvCxnSpPr/>
                  <p:nvPr userDrawn="1"/>
                </p:nvCxnSpPr>
                <p:spPr bwMode="gray">
                  <a:xfrm>
                    <a:off x="285750" y="-252000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TextBox 56"/>
                  <p:cNvSpPr txBox="1"/>
                  <p:nvPr userDrawn="1"/>
                </p:nvSpPr>
                <p:spPr bwMode="gray">
                  <a:xfrm>
                    <a:off x="-250415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 smtClean="0"/>
                      <a:t>11.90</a:t>
                    </a:r>
                    <a:br>
                      <a:rPr lang="en-AU" dirty="0" smtClean="0"/>
                    </a:br>
                    <a:r>
                      <a:rPr lang="en-AU" dirty="0" smtClean="0"/>
                      <a:t>LEFT MARGIN</a:t>
                    </a:r>
                    <a:endParaRPr lang="en-AU" dirty="0"/>
                  </a:p>
                </p:txBody>
              </p:sp>
            </p:grpSp>
            <p:grpSp>
              <p:nvGrpSpPr>
                <p:cNvPr id="53" name="Group 2"/>
                <p:cNvGrpSpPr/>
                <p:nvPr userDrawn="1"/>
              </p:nvGrpSpPr>
              <p:grpSpPr bwMode="gray">
                <a:xfrm>
                  <a:off x="8316680" y="-533456"/>
                  <a:ext cx="1072330" cy="528999"/>
                  <a:chOff x="7804969" y="-533456"/>
                  <a:chExt cx="1072330" cy="528999"/>
                </a:xfrm>
              </p:grpSpPr>
              <p:cxnSp>
                <p:nvCxnSpPr>
                  <p:cNvPr id="54" name="Straight Connector 53"/>
                  <p:cNvCxnSpPr/>
                  <p:nvPr userDrawn="1"/>
                </p:nvCxnSpPr>
                <p:spPr bwMode="gray">
                  <a:xfrm>
                    <a:off x="8341134" y="-256457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TextBox 54"/>
                  <p:cNvSpPr txBox="1"/>
                  <p:nvPr userDrawn="1"/>
                </p:nvSpPr>
                <p:spPr bwMode="gray">
                  <a:xfrm>
                    <a:off x="7804969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 smtClean="0"/>
                      <a:t>11.90</a:t>
                    </a:r>
                  </a:p>
                  <a:p>
                    <a:pPr lvl="0"/>
                    <a:r>
                      <a:rPr lang="en-AU" dirty="0" smtClean="0"/>
                      <a:t>RIGHT MARGIN</a:t>
                    </a:r>
                    <a:endParaRPr lang="en-AU" dirty="0"/>
                  </a:p>
                </p:txBody>
              </p:sp>
            </p:grpSp>
          </p:grpSp>
        </p:grpSp>
        <p:sp>
          <p:nvSpPr>
            <p:cNvPr id="34" name="TextBox 33"/>
            <p:cNvSpPr txBox="1"/>
            <p:nvPr userDrawn="1"/>
          </p:nvSpPr>
          <p:spPr bwMode="gray">
            <a:xfrm>
              <a:off x="438150" y="-508000"/>
              <a:ext cx="824865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GB" sz="1600" b="0" dirty="0" smtClean="0">
                  <a:solidFill>
                    <a:srgbClr val="333333"/>
                  </a:solidFill>
                  <a:latin typeface="+mn-lt"/>
                </a:rPr>
                <a:t>DO NOT ALTER SLIDE MASTERS – THIS IS A TNS APPROVED</a:t>
              </a:r>
              <a:r>
                <a:rPr lang="en-GB" sz="1600" b="0" baseline="0" dirty="0" smtClean="0">
                  <a:solidFill>
                    <a:srgbClr val="333333"/>
                  </a:solidFill>
                  <a:latin typeface="+mn-lt"/>
                </a:rPr>
                <a:t> TEMPLATE</a:t>
              </a:r>
              <a:endParaRPr lang="en-GB" sz="1600" b="0" dirty="0" smtClean="0">
                <a:solidFill>
                  <a:srgbClr val="333333"/>
                </a:solidFill>
                <a:latin typeface="+mn-lt"/>
              </a:endParaRPr>
            </a:p>
          </p:txBody>
        </p:sp>
      </p:grpSp>
      <p:sp>
        <p:nvSpPr>
          <p:cNvPr id="3" name="TextBox 2"/>
          <p:cNvSpPr txBox="1"/>
          <p:nvPr>
            <p:custDataLst>
              <p:tags r:id="rId14"/>
            </p:custDataLst>
          </p:nvPr>
        </p:nvSpPr>
        <p:spPr>
          <a:xfrm>
            <a:off x="1290880" y="0"/>
            <a:ext cx="3028726" cy="192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2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>
            <p:custDataLst>
              <p:tags r:id="rId15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© TNS   </a:t>
            </a:r>
          </a:p>
        </p:txBody>
      </p:sp>
      <p:sp>
        <p:nvSpPr>
          <p:cNvPr id="6" name="TextBox 5"/>
          <p:cNvSpPr txBox="1"/>
          <p:nvPr>
            <p:custDataLst>
              <p:tags r:id="rId16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7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75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LSL5_MASTER_C_5.0.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799051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 bwMode="gray"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6" name="Group 45"/>
            <p:cNvGrpSpPr/>
            <p:nvPr/>
          </p:nvGrpSpPr>
          <p:grpSpPr bwMode="gray">
            <a:xfrm>
              <a:off x="-1334173" y="-533456"/>
              <a:ext cx="10723183" cy="6493000"/>
              <a:chOff x="-1334173" y="-533456"/>
              <a:chExt cx="10723183" cy="6493000"/>
            </a:xfrm>
          </p:grpSpPr>
          <p:grpSp>
            <p:nvGrpSpPr>
              <p:cNvPr id="47" name="Group 13"/>
              <p:cNvGrpSpPr/>
              <p:nvPr userDrawn="1"/>
            </p:nvGrpSpPr>
            <p:grpSpPr bwMode="gray">
              <a:xfrm>
                <a:off x="-1334173" y="1145470"/>
                <a:ext cx="1327930" cy="4814074"/>
                <a:chOff x="-1334173" y="1145470"/>
                <a:chExt cx="1327930" cy="4814074"/>
              </a:xfrm>
            </p:grpSpPr>
            <p:grpSp>
              <p:nvGrpSpPr>
                <p:cNvPr id="55" name="Group 7"/>
                <p:cNvGrpSpPr/>
                <p:nvPr userDrawn="1"/>
              </p:nvGrpSpPr>
              <p:grpSpPr bwMode="gray">
                <a:xfrm>
                  <a:off x="-1334173" y="4420483"/>
                  <a:ext cx="1327930" cy="276999"/>
                  <a:chOff x="-1334173" y="4420483"/>
                  <a:chExt cx="1327930" cy="276999"/>
                </a:xfrm>
              </p:grpSpPr>
              <p:cxnSp>
                <p:nvCxnSpPr>
                  <p:cNvPr id="65" name="Straight Connector 64"/>
                  <p:cNvCxnSpPr/>
                  <p:nvPr userDrawn="1"/>
                </p:nvCxnSpPr>
                <p:spPr bwMode="gray">
                  <a:xfrm>
                    <a:off x="-261843" y="4558982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TextBox 65"/>
                  <p:cNvSpPr txBox="1"/>
                  <p:nvPr userDrawn="1"/>
                </p:nvSpPr>
                <p:spPr bwMode="gray">
                  <a:xfrm>
                    <a:off x="-1334173" y="4420483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3.14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X</a:t>
                    </a:r>
                    <a:r>
                      <a:rPr lang="en-AU" sz="9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AXIS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6" name="Group 55"/>
                <p:cNvGrpSpPr/>
                <p:nvPr userDrawn="1"/>
              </p:nvGrpSpPr>
              <p:grpSpPr bwMode="gray">
                <a:xfrm>
                  <a:off x="-1334173" y="5682545"/>
                  <a:ext cx="1327930" cy="276999"/>
                  <a:chOff x="-1334173" y="5682545"/>
                  <a:chExt cx="1327930" cy="276999"/>
                </a:xfrm>
              </p:grpSpPr>
              <p:cxnSp>
                <p:nvCxnSpPr>
                  <p:cNvPr id="63" name="Straight Connector 62"/>
                  <p:cNvCxnSpPr/>
                  <p:nvPr userDrawn="1"/>
                </p:nvCxnSpPr>
                <p:spPr bwMode="gray">
                  <a:xfrm>
                    <a:off x="-261843" y="5821044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xtBox 63"/>
                  <p:cNvSpPr txBox="1"/>
                  <p:nvPr userDrawn="1"/>
                </p:nvSpPr>
                <p:spPr bwMode="gray">
                  <a:xfrm>
                    <a:off x="-1334173" y="5682545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6.65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BASE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7" name="Group 5"/>
                <p:cNvGrpSpPr/>
                <p:nvPr userDrawn="1"/>
              </p:nvGrpSpPr>
              <p:grpSpPr bwMode="gray">
                <a:xfrm>
                  <a:off x="-1334173" y="1145470"/>
                  <a:ext cx="1327930" cy="276999"/>
                  <a:chOff x="-1334173" y="1145470"/>
                  <a:chExt cx="1327930" cy="276999"/>
                </a:xfrm>
              </p:grpSpPr>
              <p:cxnSp>
                <p:nvCxnSpPr>
                  <p:cNvPr id="61" name="Straight Connector 60"/>
                  <p:cNvCxnSpPr/>
                  <p:nvPr userDrawn="1"/>
                </p:nvCxnSpPr>
                <p:spPr bwMode="gray">
                  <a:xfrm>
                    <a:off x="-261843" y="128396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TextBox 61"/>
                  <p:cNvSpPr txBox="1"/>
                  <p:nvPr userDrawn="1"/>
                </p:nvSpPr>
                <p:spPr bwMode="gray">
                  <a:xfrm>
                    <a:off x="-1334173" y="114547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5.95</a:t>
                    </a:r>
                  </a:p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TOP</a:t>
                    </a:r>
                    <a:r>
                      <a:rPr lang="en-AU" sz="9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8" name="Group 8"/>
                <p:cNvGrpSpPr/>
                <p:nvPr userDrawn="1"/>
              </p:nvGrpSpPr>
              <p:grpSpPr bwMode="gray">
                <a:xfrm>
                  <a:off x="-1334173" y="1659820"/>
                  <a:ext cx="1327930" cy="276999"/>
                  <a:chOff x="-1334173" y="1659820"/>
                  <a:chExt cx="1327930" cy="276999"/>
                </a:xfrm>
              </p:grpSpPr>
              <p:cxnSp>
                <p:nvCxnSpPr>
                  <p:cNvPr id="59" name="Straight Connector 58"/>
                  <p:cNvCxnSpPr/>
                  <p:nvPr userDrawn="1"/>
                </p:nvCxnSpPr>
                <p:spPr bwMode="gray">
                  <a:xfrm>
                    <a:off x="-261843" y="179831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TextBox 59"/>
                  <p:cNvSpPr txBox="1"/>
                  <p:nvPr userDrawn="1"/>
                </p:nvSpPr>
                <p:spPr bwMode="gray">
                  <a:xfrm>
                    <a:off x="-1334173" y="165982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4.52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CHART TOP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48" name="Group 6"/>
              <p:cNvGrpSpPr/>
              <p:nvPr userDrawn="1"/>
            </p:nvGrpSpPr>
            <p:grpSpPr bwMode="gray">
              <a:xfrm>
                <a:off x="-253905" y="-533456"/>
                <a:ext cx="9642915" cy="533456"/>
                <a:chOff x="-253905" y="-533456"/>
                <a:chExt cx="9642915" cy="533456"/>
              </a:xfrm>
            </p:grpSpPr>
            <p:grpSp>
              <p:nvGrpSpPr>
                <p:cNvPr id="49" name="Group 48"/>
                <p:cNvGrpSpPr/>
                <p:nvPr userDrawn="1"/>
              </p:nvGrpSpPr>
              <p:grpSpPr bwMode="gray">
                <a:xfrm>
                  <a:off x="-253905" y="-533456"/>
                  <a:ext cx="1072330" cy="533456"/>
                  <a:chOff x="-250415" y="-533456"/>
                  <a:chExt cx="1072330" cy="533456"/>
                </a:xfrm>
              </p:grpSpPr>
              <p:cxnSp>
                <p:nvCxnSpPr>
                  <p:cNvPr id="53" name="Straight Connector 52"/>
                  <p:cNvCxnSpPr/>
                  <p:nvPr userDrawn="1"/>
                </p:nvCxnSpPr>
                <p:spPr bwMode="gray">
                  <a:xfrm>
                    <a:off x="285750" y="-252000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TextBox 53"/>
                  <p:cNvSpPr txBox="1"/>
                  <p:nvPr userDrawn="1"/>
                </p:nvSpPr>
                <p:spPr bwMode="gray">
                  <a:xfrm>
                    <a:off x="-250415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 smtClean="0"/>
                      <a:t>11.90</a:t>
                    </a:r>
                    <a:br>
                      <a:rPr lang="en-AU" dirty="0" smtClean="0"/>
                    </a:br>
                    <a:r>
                      <a:rPr lang="en-AU" dirty="0" smtClean="0"/>
                      <a:t>LEFT MARGIN</a:t>
                    </a:r>
                    <a:endParaRPr lang="en-AU" dirty="0"/>
                  </a:p>
                </p:txBody>
              </p:sp>
            </p:grpSp>
            <p:grpSp>
              <p:nvGrpSpPr>
                <p:cNvPr id="50" name="Group 2"/>
                <p:cNvGrpSpPr/>
                <p:nvPr userDrawn="1"/>
              </p:nvGrpSpPr>
              <p:grpSpPr bwMode="gray">
                <a:xfrm>
                  <a:off x="8316680" y="-533456"/>
                  <a:ext cx="1072330" cy="528999"/>
                  <a:chOff x="7804969" y="-533456"/>
                  <a:chExt cx="1072330" cy="528999"/>
                </a:xfrm>
              </p:grpSpPr>
              <p:cxnSp>
                <p:nvCxnSpPr>
                  <p:cNvPr id="51" name="Straight Connector 50"/>
                  <p:cNvCxnSpPr/>
                  <p:nvPr userDrawn="1"/>
                </p:nvCxnSpPr>
                <p:spPr bwMode="gray">
                  <a:xfrm>
                    <a:off x="8341134" y="-256457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TextBox 51"/>
                  <p:cNvSpPr txBox="1"/>
                  <p:nvPr userDrawn="1"/>
                </p:nvSpPr>
                <p:spPr bwMode="gray">
                  <a:xfrm>
                    <a:off x="7804969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 smtClean="0"/>
                      <a:t>11.90</a:t>
                    </a:r>
                  </a:p>
                  <a:p>
                    <a:pPr lvl="0"/>
                    <a:r>
                      <a:rPr lang="en-AU" dirty="0" smtClean="0"/>
                      <a:t>RIGHT MARGIN</a:t>
                    </a:r>
                    <a:endParaRPr lang="en-AU" dirty="0"/>
                  </a:p>
                </p:txBody>
              </p:sp>
            </p:grpSp>
          </p:grpSp>
        </p:grpSp>
        <p:sp>
          <p:nvSpPr>
            <p:cNvPr id="35" name="TextBox 34"/>
            <p:cNvSpPr txBox="1"/>
            <p:nvPr userDrawn="1"/>
          </p:nvSpPr>
          <p:spPr bwMode="gray">
            <a:xfrm>
              <a:off x="438150" y="-508000"/>
              <a:ext cx="824865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GB" sz="1600" b="0" dirty="0" smtClean="0">
                  <a:solidFill>
                    <a:srgbClr val="333333"/>
                  </a:solidFill>
                  <a:latin typeface="+mn-lt"/>
                </a:rPr>
                <a:t>DO NOT ALTER SLIDE MASTERS – THIS IS A TNS APPROVED</a:t>
              </a:r>
              <a:r>
                <a:rPr lang="en-GB" sz="1600" b="0" baseline="0" dirty="0" smtClean="0">
                  <a:solidFill>
                    <a:srgbClr val="333333"/>
                  </a:solidFill>
                  <a:latin typeface="+mn-lt"/>
                </a:rPr>
                <a:t> TEMPLATE</a:t>
              </a:r>
              <a:endParaRPr lang="en-GB" sz="1600" b="0" dirty="0" smtClean="0">
                <a:solidFill>
                  <a:srgbClr val="333333"/>
                </a:solidFill>
                <a:latin typeface="+mn-lt"/>
              </a:endParaRPr>
            </a:p>
          </p:txBody>
        </p:sp>
      </p:grpSp>
      <p:sp>
        <p:nvSpPr>
          <p:cNvPr id="5" name="TextBox 4"/>
          <p:cNvSpPr txBox="1"/>
          <p:nvPr>
            <p:custDataLst>
              <p:tags r:id="rId14"/>
            </p:custDataLst>
          </p:nvPr>
        </p:nvSpPr>
        <p:spPr>
          <a:xfrm>
            <a:off x="1290880" y="0"/>
            <a:ext cx="6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2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>
            <p:custDataLst>
              <p:tags r:id="rId15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non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© TNS   </a:t>
            </a:r>
          </a:p>
        </p:txBody>
      </p:sp>
      <p:sp>
        <p:nvSpPr>
          <p:cNvPr id="7" name="TextBox 6"/>
          <p:cNvSpPr txBox="1"/>
          <p:nvPr>
            <p:custDataLst>
              <p:tags r:id="rId16"/>
            </p:custDataLst>
          </p:nvPr>
        </p:nvSpPr>
        <p:spPr>
          <a:xfrm>
            <a:off x="6591085" y="6486679"/>
            <a:ext cx="65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7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73" y="5959544"/>
            <a:ext cx="939527" cy="7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LSL5_MASTER_D_5.0.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9" name="Rectangle 88"/>
          <p:cNvSpPr/>
          <p:nvPr>
            <p:custDataLst>
              <p:tags r:id="rId11"/>
            </p:custDataLst>
          </p:nvPr>
        </p:nvSpPr>
        <p:spPr bwMode="ltGray">
          <a:xfrm>
            <a:off x="285750" y="5064973"/>
            <a:ext cx="8569324" cy="881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noAutofit/>
          </a:bodyPr>
          <a:lstStyle/>
          <a:p>
            <a:pPr lvl="0" algn="ctr"/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2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C:\Users\AndrewA\Desktop\TNS_logo_rgb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 bwMode="gray"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46"/>
            <p:cNvGrpSpPr/>
            <p:nvPr/>
          </p:nvGrpSpPr>
          <p:grpSpPr bwMode="gray">
            <a:xfrm>
              <a:off x="-1334173" y="-533456"/>
              <a:ext cx="10723183" cy="6493000"/>
              <a:chOff x="-1334173" y="-533456"/>
              <a:chExt cx="10723183" cy="6493000"/>
            </a:xfrm>
          </p:grpSpPr>
          <p:grpSp>
            <p:nvGrpSpPr>
              <p:cNvPr id="48" name="Group 13"/>
              <p:cNvGrpSpPr/>
              <p:nvPr userDrawn="1"/>
            </p:nvGrpSpPr>
            <p:grpSpPr bwMode="gray">
              <a:xfrm>
                <a:off x="-1334173" y="1145470"/>
                <a:ext cx="1327930" cy="4814074"/>
                <a:chOff x="-1334173" y="1145470"/>
                <a:chExt cx="1327930" cy="4814074"/>
              </a:xfrm>
            </p:grpSpPr>
            <p:grpSp>
              <p:nvGrpSpPr>
                <p:cNvPr id="56" name="Group 7"/>
                <p:cNvGrpSpPr/>
                <p:nvPr userDrawn="1"/>
              </p:nvGrpSpPr>
              <p:grpSpPr bwMode="gray">
                <a:xfrm>
                  <a:off x="-1334173" y="4420483"/>
                  <a:ext cx="1327930" cy="276999"/>
                  <a:chOff x="-1334173" y="4420483"/>
                  <a:chExt cx="1327930" cy="276999"/>
                </a:xfrm>
              </p:grpSpPr>
              <p:cxnSp>
                <p:nvCxnSpPr>
                  <p:cNvPr id="66" name="Straight Connector 65"/>
                  <p:cNvCxnSpPr/>
                  <p:nvPr userDrawn="1"/>
                </p:nvCxnSpPr>
                <p:spPr bwMode="gray">
                  <a:xfrm>
                    <a:off x="-261843" y="4558982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TextBox 66"/>
                  <p:cNvSpPr txBox="1"/>
                  <p:nvPr userDrawn="1"/>
                </p:nvSpPr>
                <p:spPr bwMode="gray">
                  <a:xfrm>
                    <a:off x="-1334173" y="4420483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3.14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X</a:t>
                    </a:r>
                    <a:r>
                      <a:rPr lang="en-AU" sz="9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AXIS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7" name="Group 56"/>
                <p:cNvGrpSpPr/>
                <p:nvPr userDrawn="1"/>
              </p:nvGrpSpPr>
              <p:grpSpPr bwMode="gray">
                <a:xfrm>
                  <a:off x="-1334173" y="5682545"/>
                  <a:ext cx="1327930" cy="276999"/>
                  <a:chOff x="-1334173" y="5682545"/>
                  <a:chExt cx="1327930" cy="276999"/>
                </a:xfrm>
              </p:grpSpPr>
              <p:cxnSp>
                <p:nvCxnSpPr>
                  <p:cNvPr id="64" name="Straight Connector 63"/>
                  <p:cNvCxnSpPr/>
                  <p:nvPr userDrawn="1"/>
                </p:nvCxnSpPr>
                <p:spPr bwMode="gray">
                  <a:xfrm>
                    <a:off x="-261843" y="5821044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/>
                  <p:cNvSpPr txBox="1"/>
                  <p:nvPr userDrawn="1"/>
                </p:nvSpPr>
                <p:spPr bwMode="gray">
                  <a:xfrm>
                    <a:off x="-1334173" y="5682545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6.65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BASE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8" name="Group 5"/>
                <p:cNvGrpSpPr/>
                <p:nvPr userDrawn="1"/>
              </p:nvGrpSpPr>
              <p:grpSpPr bwMode="gray">
                <a:xfrm>
                  <a:off x="-1334173" y="1145470"/>
                  <a:ext cx="1327930" cy="276999"/>
                  <a:chOff x="-1334173" y="1145470"/>
                  <a:chExt cx="1327930" cy="276999"/>
                </a:xfrm>
              </p:grpSpPr>
              <p:cxnSp>
                <p:nvCxnSpPr>
                  <p:cNvPr id="62" name="Straight Connector 61"/>
                  <p:cNvCxnSpPr/>
                  <p:nvPr userDrawn="1"/>
                </p:nvCxnSpPr>
                <p:spPr bwMode="gray">
                  <a:xfrm>
                    <a:off x="-261843" y="128396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xtBox 62"/>
                  <p:cNvSpPr txBox="1"/>
                  <p:nvPr userDrawn="1"/>
                </p:nvSpPr>
                <p:spPr bwMode="gray">
                  <a:xfrm>
                    <a:off x="-1334173" y="114547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5.95</a:t>
                    </a:r>
                  </a:p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TOP</a:t>
                    </a:r>
                    <a:r>
                      <a:rPr lang="en-AU" sz="9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9" name="Group 8"/>
                <p:cNvGrpSpPr/>
                <p:nvPr userDrawn="1"/>
              </p:nvGrpSpPr>
              <p:grpSpPr bwMode="gray">
                <a:xfrm>
                  <a:off x="-1334173" y="1659820"/>
                  <a:ext cx="1327930" cy="276999"/>
                  <a:chOff x="-1334173" y="1659820"/>
                  <a:chExt cx="1327930" cy="276999"/>
                </a:xfrm>
              </p:grpSpPr>
              <p:cxnSp>
                <p:nvCxnSpPr>
                  <p:cNvPr id="60" name="Straight Connector 59"/>
                  <p:cNvCxnSpPr/>
                  <p:nvPr userDrawn="1"/>
                </p:nvCxnSpPr>
                <p:spPr bwMode="gray">
                  <a:xfrm>
                    <a:off x="-261843" y="179831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TextBox 60"/>
                  <p:cNvSpPr txBox="1"/>
                  <p:nvPr userDrawn="1"/>
                </p:nvSpPr>
                <p:spPr bwMode="gray">
                  <a:xfrm>
                    <a:off x="-1334173" y="165982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4.52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CHART TOP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49" name="Group 6"/>
              <p:cNvGrpSpPr/>
              <p:nvPr userDrawn="1"/>
            </p:nvGrpSpPr>
            <p:grpSpPr bwMode="gray">
              <a:xfrm>
                <a:off x="-253905" y="-533456"/>
                <a:ext cx="9642915" cy="533456"/>
                <a:chOff x="-253905" y="-533456"/>
                <a:chExt cx="9642915" cy="533456"/>
              </a:xfrm>
            </p:grpSpPr>
            <p:grpSp>
              <p:nvGrpSpPr>
                <p:cNvPr id="50" name="Group 49"/>
                <p:cNvGrpSpPr/>
                <p:nvPr userDrawn="1"/>
              </p:nvGrpSpPr>
              <p:grpSpPr bwMode="gray">
                <a:xfrm>
                  <a:off x="-253905" y="-533456"/>
                  <a:ext cx="1072330" cy="533456"/>
                  <a:chOff x="-250415" y="-533456"/>
                  <a:chExt cx="1072330" cy="533456"/>
                </a:xfrm>
              </p:grpSpPr>
              <p:cxnSp>
                <p:nvCxnSpPr>
                  <p:cNvPr id="54" name="Straight Connector 53"/>
                  <p:cNvCxnSpPr/>
                  <p:nvPr userDrawn="1"/>
                </p:nvCxnSpPr>
                <p:spPr bwMode="gray">
                  <a:xfrm>
                    <a:off x="285750" y="-252000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TextBox 54"/>
                  <p:cNvSpPr txBox="1"/>
                  <p:nvPr userDrawn="1"/>
                </p:nvSpPr>
                <p:spPr bwMode="gray">
                  <a:xfrm>
                    <a:off x="-250415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 smtClean="0"/>
                      <a:t>11.90</a:t>
                    </a:r>
                    <a:br>
                      <a:rPr lang="en-AU" dirty="0" smtClean="0"/>
                    </a:br>
                    <a:r>
                      <a:rPr lang="en-AU" dirty="0" smtClean="0"/>
                      <a:t>LEFT MARGIN</a:t>
                    </a:r>
                    <a:endParaRPr lang="en-AU" dirty="0"/>
                  </a:p>
                </p:txBody>
              </p:sp>
            </p:grpSp>
            <p:grpSp>
              <p:nvGrpSpPr>
                <p:cNvPr id="51" name="Group 2"/>
                <p:cNvGrpSpPr/>
                <p:nvPr userDrawn="1"/>
              </p:nvGrpSpPr>
              <p:grpSpPr bwMode="gray">
                <a:xfrm>
                  <a:off x="8316680" y="-533456"/>
                  <a:ext cx="1072330" cy="528999"/>
                  <a:chOff x="7804969" y="-533456"/>
                  <a:chExt cx="1072330" cy="528999"/>
                </a:xfrm>
              </p:grpSpPr>
              <p:cxnSp>
                <p:nvCxnSpPr>
                  <p:cNvPr id="52" name="Straight Connector 51"/>
                  <p:cNvCxnSpPr/>
                  <p:nvPr userDrawn="1"/>
                </p:nvCxnSpPr>
                <p:spPr bwMode="gray">
                  <a:xfrm>
                    <a:off x="8341134" y="-256457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TextBox 52"/>
                  <p:cNvSpPr txBox="1"/>
                  <p:nvPr userDrawn="1"/>
                </p:nvSpPr>
                <p:spPr bwMode="gray">
                  <a:xfrm>
                    <a:off x="7804969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 smtClean="0"/>
                      <a:t>11.90</a:t>
                    </a:r>
                  </a:p>
                  <a:p>
                    <a:pPr lvl="0"/>
                    <a:r>
                      <a:rPr lang="en-AU" dirty="0" smtClean="0"/>
                      <a:t>RIGHT MARGIN</a:t>
                    </a:r>
                    <a:endParaRPr lang="en-AU" dirty="0"/>
                  </a:p>
                </p:txBody>
              </p:sp>
            </p:grpSp>
          </p:grpSp>
        </p:grpSp>
        <p:sp>
          <p:nvSpPr>
            <p:cNvPr id="36" name="TextBox 35"/>
            <p:cNvSpPr txBox="1"/>
            <p:nvPr userDrawn="1"/>
          </p:nvSpPr>
          <p:spPr bwMode="gray">
            <a:xfrm>
              <a:off x="438150" y="-508000"/>
              <a:ext cx="824865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GB" sz="1600" b="0" dirty="0" smtClean="0">
                  <a:solidFill>
                    <a:srgbClr val="333333"/>
                  </a:solidFill>
                  <a:latin typeface="+mn-lt"/>
                </a:rPr>
                <a:t>DO NOT ALTER SLIDE MASTERS – THIS IS A TNS APPROVED</a:t>
              </a:r>
              <a:r>
                <a:rPr lang="en-GB" sz="1600" b="0" baseline="0" dirty="0" smtClean="0">
                  <a:solidFill>
                    <a:srgbClr val="333333"/>
                  </a:solidFill>
                  <a:latin typeface="+mn-lt"/>
                </a:rPr>
                <a:t> TEMPLATE</a:t>
              </a:r>
              <a:endParaRPr lang="en-GB" sz="1600" b="0" dirty="0" smtClean="0">
                <a:solidFill>
                  <a:srgbClr val="333333"/>
                </a:solidFill>
                <a:latin typeface="+mn-lt"/>
              </a:endParaRPr>
            </a:p>
          </p:txBody>
        </p:sp>
      </p:grpSp>
      <p:sp>
        <p:nvSpPr>
          <p:cNvPr id="5" name="TextBox 4"/>
          <p:cNvSpPr txBox="1"/>
          <p:nvPr>
            <p:custDataLst>
              <p:tags r:id="rId13"/>
            </p:custDataLst>
          </p:nvPr>
        </p:nvSpPr>
        <p:spPr>
          <a:xfrm>
            <a:off x="1290880" y="0"/>
            <a:ext cx="3028726" cy="192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2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>
            <p:custDataLst>
              <p:tags r:id="rId14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© TNS   </a:t>
            </a:r>
          </a:p>
        </p:txBody>
      </p:sp>
      <p:sp>
        <p:nvSpPr>
          <p:cNvPr id="7" name="TextBox 6"/>
          <p:cNvSpPr txBox="1"/>
          <p:nvPr>
            <p:custDataLst>
              <p:tags r:id="rId15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7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73" y="5959544"/>
            <a:ext cx="939527" cy="7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LSL5_MASTER_E_5.0.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303751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C:\Users\AndrewA\Desktop\TNS_logo_rg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 bwMode="gray"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46"/>
            <p:cNvGrpSpPr/>
            <p:nvPr/>
          </p:nvGrpSpPr>
          <p:grpSpPr bwMode="gray">
            <a:xfrm>
              <a:off x="-1334173" y="-533456"/>
              <a:ext cx="10723183" cy="6493000"/>
              <a:chOff x="-1334173" y="-533456"/>
              <a:chExt cx="10723183" cy="6493000"/>
            </a:xfrm>
          </p:grpSpPr>
          <p:grpSp>
            <p:nvGrpSpPr>
              <p:cNvPr id="48" name="Group 13"/>
              <p:cNvGrpSpPr/>
              <p:nvPr userDrawn="1"/>
            </p:nvGrpSpPr>
            <p:grpSpPr bwMode="gray">
              <a:xfrm>
                <a:off x="-1334173" y="1145470"/>
                <a:ext cx="1327930" cy="4814074"/>
                <a:chOff x="-1334173" y="1145470"/>
                <a:chExt cx="1327930" cy="4814074"/>
              </a:xfrm>
            </p:grpSpPr>
            <p:grpSp>
              <p:nvGrpSpPr>
                <p:cNvPr id="56" name="Group 7"/>
                <p:cNvGrpSpPr/>
                <p:nvPr userDrawn="1"/>
              </p:nvGrpSpPr>
              <p:grpSpPr bwMode="gray">
                <a:xfrm>
                  <a:off x="-1334173" y="4420483"/>
                  <a:ext cx="1327930" cy="276999"/>
                  <a:chOff x="-1334173" y="4420483"/>
                  <a:chExt cx="1327930" cy="276999"/>
                </a:xfrm>
              </p:grpSpPr>
              <p:cxnSp>
                <p:nvCxnSpPr>
                  <p:cNvPr id="66" name="Straight Connector 65"/>
                  <p:cNvCxnSpPr/>
                  <p:nvPr userDrawn="1"/>
                </p:nvCxnSpPr>
                <p:spPr bwMode="gray">
                  <a:xfrm>
                    <a:off x="-261843" y="4558982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TextBox 66"/>
                  <p:cNvSpPr txBox="1"/>
                  <p:nvPr userDrawn="1"/>
                </p:nvSpPr>
                <p:spPr bwMode="gray">
                  <a:xfrm>
                    <a:off x="-1334173" y="4420483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3.14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X</a:t>
                    </a:r>
                    <a:r>
                      <a:rPr lang="en-AU" sz="9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AXIS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7" name="Group 56"/>
                <p:cNvGrpSpPr/>
                <p:nvPr userDrawn="1"/>
              </p:nvGrpSpPr>
              <p:grpSpPr bwMode="gray">
                <a:xfrm>
                  <a:off x="-1334173" y="5682545"/>
                  <a:ext cx="1327930" cy="276999"/>
                  <a:chOff x="-1334173" y="5682545"/>
                  <a:chExt cx="1327930" cy="276999"/>
                </a:xfrm>
              </p:grpSpPr>
              <p:cxnSp>
                <p:nvCxnSpPr>
                  <p:cNvPr id="64" name="Straight Connector 63"/>
                  <p:cNvCxnSpPr/>
                  <p:nvPr userDrawn="1"/>
                </p:nvCxnSpPr>
                <p:spPr bwMode="gray">
                  <a:xfrm>
                    <a:off x="-261843" y="5821044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/>
                  <p:cNvSpPr txBox="1"/>
                  <p:nvPr userDrawn="1"/>
                </p:nvSpPr>
                <p:spPr bwMode="gray">
                  <a:xfrm>
                    <a:off x="-1334173" y="5682545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6.65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BASE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8" name="Group 5"/>
                <p:cNvGrpSpPr/>
                <p:nvPr userDrawn="1"/>
              </p:nvGrpSpPr>
              <p:grpSpPr bwMode="gray">
                <a:xfrm>
                  <a:off x="-1334173" y="1145470"/>
                  <a:ext cx="1327930" cy="276999"/>
                  <a:chOff x="-1334173" y="1145470"/>
                  <a:chExt cx="1327930" cy="276999"/>
                </a:xfrm>
              </p:grpSpPr>
              <p:cxnSp>
                <p:nvCxnSpPr>
                  <p:cNvPr id="62" name="Straight Connector 61"/>
                  <p:cNvCxnSpPr/>
                  <p:nvPr userDrawn="1"/>
                </p:nvCxnSpPr>
                <p:spPr bwMode="gray">
                  <a:xfrm>
                    <a:off x="-261843" y="128396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xtBox 62"/>
                  <p:cNvSpPr txBox="1"/>
                  <p:nvPr userDrawn="1"/>
                </p:nvSpPr>
                <p:spPr bwMode="gray">
                  <a:xfrm>
                    <a:off x="-1334173" y="114547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5.95</a:t>
                    </a:r>
                  </a:p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TOP</a:t>
                    </a:r>
                    <a:r>
                      <a:rPr lang="en-AU" sz="9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9" name="Group 8"/>
                <p:cNvGrpSpPr/>
                <p:nvPr userDrawn="1"/>
              </p:nvGrpSpPr>
              <p:grpSpPr bwMode="gray">
                <a:xfrm>
                  <a:off x="-1334173" y="1659820"/>
                  <a:ext cx="1327930" cy="276999"/>
                  <a:chOff x="-1334173" y="1659820"/>
                  <a:chExt cx="1327930" cy="276999"/>
                </a:xfrm>
              </p:grpSpPr>
              <p:cxnSp>
                <p:nvCxnSpPr>
                  <p:cNvPr id="60" name="Straight Connector 59"/>
                  <p:cNvCxnSpPr/>
                  <p:nvPr userDrawn="1"/>
                </p:nvCxnSpPr>
                <p:spPr bwMode="gray">
                  <a:xfrm>
                    <a:off x="-261843" y="179831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TextBox 60"/>
                  <p:cNvSpPr txBox="1"/>
                  <p:nvPr userDrawn="1"/>
                </p:nvSpPr>
                <p:spPr bwMode="gray">
                  <a:xfrm>
                    <a:off x="-1334173" y="165982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4.52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CHART TOP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49" name="Group 6"/>
              <p:cNvGrpSpPr/>
              <p:nvPr userDrawn="1"/>
            </p:nvGrpSpPr>
            <p:grpSpPr bwMode="gray">
              <a:xfrm>
                <a:off x="-253905" y="-533456"/>
                <a:ext cx="9642915" cy="533456"/>
                <a:chOff x="-253905" y="-533456"/>
                <a:chExt cx="9642915" cy="533456"/>
              </a:xfrm>
            </p:grpSpPr>
            <p:grpSp>
              <p:nvGrpSpPr>
                <p:cNvPr id="50" name="Group 49"/>
                <p:cNvGrpSpPr/>
                <p:nvPr userDrawn="1"/>
              </p:nvGrpSpPr>
              <p:grpSpPr bwMode="gray">
                <a:xfrm>
                  <a:off x="-253905" y="-533456"/>
                  <a:ext cx="1072330" cy="533456"/>
                  <a:chOff x="-250415" y="-533456"/>
                  <a:chExt cx="1072330" cy="533456"/>
                </a:xfrm>
              </p:grpSpPr>
              <p:cxnSp>
                <p:nvCxnSpPr>
                  <p:cNvPr id="54" name="Straight Connector 53"/>
                  <p:cNvCxnSpPr/>
                  <p:nvPr userDrawn="1"/>
                </p:nvCxnSpPr>
                <p:spPr bwMode="gray">
                  <a:xfrm>
                    <a:off x="285750" y="-252000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TextBox 54"/>
                  <p:cNvSpPr txBox="1"/>
                  <p:nvPr userDrawn="1"/>
                </p:nvSpPr>
                <p:spPr bwMode="gray">
                  <a:xfrm>
                    <a:off x="-250415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 smtClean="0"/>
                      <a:t>11.90</a:t>
                    </a:r>
                    <a:br>
                      <a:rPr lang="en-AU" dirty="0" smtClean="0"/>
                    </a:br>
                    <a:r>
                      <a:rPr lang="en-AU" dirty="0" smtClean="0"/>
                      <a:t>LEFT MARGIN</a:t>
                    </a:r>
                    <a:endParaRPr lang="en-AU" dirty="0"/>
                  </a:p>
                </p:txBody>
              </p:sp>
            </p:grpSp>
            <p:grpSp>
              <p:nvGrpSpPr>
                <p:cNvPr id="51" name="Group 2"/>
                <p:cNvGrpSpPr/>
                <p:nvPr userDrawn="1"/>
              </p:nvGrpSpPr>
              <p:grpSpPr bwMode="gray">
                <a:xfrm>
                  <a:off x="8316680" y="-533456"/>
                  <a:ext cx="1072330" cy="528999"/>
                  <a:chOff x="7804969" y="-533456"/>
                  <a:chExt cx="1072330" cy="528999"/>
                </a:xfrm>
              </p:grpSpPr>
              <p:cxnSp>
                <p:nvCxnSpPr>
                  <p:cNvPr id="52" name="Straight Connector 51"/>
                  <p:cNvCxnSpPr/>
                  <p:nvPr userDrawn="1"/>
                </p:nvCxnSpPr>
                <p:spPr bwMode="gray">
                  <a:xfrm>
                    <a:off x="8341134" y="-256457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TextBox 52"/>
                  <p:cNvSpPr txBox="1"/>
                  <p:nvPr userDrawn="1"/>
                </p:nvSpPr>
                <p:spPr bwMode="gray">
                  <a:xfrm>
                    <a:off x="7804969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 smtClean="0"/>
                      <a:t>11.90</a:t>
                    </a:r>
                  </a:p>
                  <a:p>
                    <a:pPr lvl="0"/>
                    <a:r>
                      <a:rPr lang="en-AU" dirty="0" smtClean="0"/>
                      <a:t>RIGHT MARGIN</a:t>
                    </a:r>
                    <a:endParaRPr lang="en-AU" dirty="0"/>
                  </a:p>
                </p:txBody>
              </p:sp>
            </p:grpSp>
          </p:grpSp>
        </p:grpSp>
        <p:sp>
          <p:nvSpPr>
            <p:cNvPr id="36" name="TextBox 35"/>
            <p:cNvSpPr txBox="1"/>
            <p:nvPr userDrawn="1"/>
          </p:nvSpPr>
          <p:spPr bwMode="gray">
            <a:xfrm>
              <a:off x="438150" y="-508000"/>
              <a:ext cx="824865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GB" sz="1600" b="0" dirty="0" smtClean="0">
                  <a:solidFill>
                    <a:srgbClr val="333333"/>
                  </a:solidFill>
                  <a:latin typeface="+mn-lt"/>
                </a:rPr>
                <a:t>DO NOT ALTER SLIDE MASTERS – THIS IS A TNS APPROVED</a:t>
              </a:r>
              <a:r>
                <a:rPr lang="en-GB" sz="1600" b="0" baseline="0" dirty="0" smtClean="0">
                  <a:solidFill>
                    <a:srgbClr val="333333"/>
                  </a:solidFill>
                  <a:latin typeface="+mn-lt"/>
                </a:rPr>
                <a:t> TEMPLATE</a:t>
              </a:r>
              <a:endParaRPr lang="en-GB" sz="1600" b="0" dirty="0" smtClean="0">
                <a:solidFill>
                  <a:srgbClr val="333333"/>
                </a:solidFill>
                <a:latin typeface="+mn-lt"/>
              </a:endParaRPr>
            </a:p>
          </p:txBody>
        </p:sp>
      </p:grpSp>
      <p:sp>
        <p:nvSpPr>
          <p:cNvPr id="34" name="Rectangle 53"/>
          <p:cNvSpPr>
            <a:spLocks noChangeArrowheads="1"/>
          </p:cNvSpPr>
          <p:nvPr/>
        </p:nvSpPr>
        <p:spPr bwMode="ltGray">
          <a:xfrm>
            <a:off x="287338" y="5335588"/>
            <a:ext cx="8566150" cy="603250"/>
          </a:xfrm>
          <a:prstGeom prst="rect">
            <a:avLst/>
          </a:prstGeom>
          <a:solidFill>
            <a:srgbClr val="F2F2F2"/>
          </a:solidFill>
          <a:ln w="12700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" name="TextBox 4"/>
          <p:cNvSpPr txBox="1"/>
          <p:nvPr>
            <p:custDataLst>
              <p:tags r:id="rId12"/>
            </p:custDataLst>
          </p:nvPr>
        </p:nvSpPr>
        <p:spPr>
          <a:xfrm>
            <a:off x="1290880" y="0"/>
            <a:ext cx="3028726" cy="192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2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>
            <p:custDataLst>
              <p:tags r:id="rId13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© TNS   </a:t>
            </a:r>
          </a:p>
        </p:txBody>
      </p:sp>
      <p:sp>
        <p:nvSpPr>
          <p:cNvPr id="7" name="TextBox 6"/>
          <p:cNvSpPr txBox="1"/>
          <p:nvPr>
            <p:custDataLst>
              <p:tags r:id="rId14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7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73" y="5959544"/>
            <a:ext cx="939527" cy="7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0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 bwMode="ltGray">
          <a:xfrm>
            <a:off x="-5837" y="-3163"/>
            <a:ext cx="9151455" cy="6861163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 bwMode="ltGray">
            <a:xfrm>
              <a:off x="53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ltGray">
            <a:xfrm>
              <a:off x="7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ltGray">
            <a:xfrm>
              <a:off x="103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ltGray">
            <a:xfrm>
              <a:off x="1291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ltGray">
            <a:xfrm>
              <a:off x="15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ltGray">
            <a:xfrm>
              <a:off x="17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ltGray">
            <a:xfrm>
              <a:off x="2046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ltGray">
            <a:xfrm>
              <a:off x="2299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ltGray">
            <a:xfrm>
              <a:off x="2548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ltGray">
            <a:xfrm>
              <a:off x="2800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ltGray">
            <a:xfrm>
              <a:off x="3052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ltGray">
            <a:xfrm>
              <a:off x="3306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ltGray">
            <a:xfrm>
              <a:off x="3556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ltGray">
            <a:xfrm>
              <a:off x="3808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ltGray">
            <a:xfrm>
              <a:off x="4060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ltGray">
            <a:xfrm>
              <a:off x="4314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ltGray">
            <a:xfrm>
              <a:off x="456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ltGray">
            <a:xfrm>
              <a:off x="4819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ltGray">
            <a:xfrm>
              <a:off x="5071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ltGray">
            <a:xfrm>
              <a:off x="5325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ltGray">
            <a:xfrm>
              <a:off x="5575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ltGray">
            <a:xfrm>
              <a:off x="582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ltGray">
            <a:xfrm>
              <a:off x="6079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ltGray">
            <a:xfrm>
              <a:off x="6333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ltGray">
            <a:xfrm>
              <a:off x="6582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ltGray">
            <a:xfrm>
              <a:off x="6834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ltGray">
            <a:xfrm>
              <a:off x="70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ltGray">
            <a:xfrm>
              <a:off x="7339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ltGray">
            <a:xfrm>
              <a:off x="7590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ltGray">
            <a:xfrm>
              <a:off x="78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ltGray">
            <a:xfrm>
              <a:off x="80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ltGray">
            <a:xfrm>
              <a:off x="8347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ltGray">
            <a:xfrm>
              <a:off x="859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ltGray">
            <a:xfrm>
              <a:off x="885507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ltGray">
            <a:xfrm>
              <a:off x="28651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ltGray">
            <a:xfrm>
              <a:off x="0" y="52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ltGray">
            <a:xfrm>
              <a:off x="1618" y="277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ltGray">
            <a:xfrm>
              <a:off x="1618" y="1031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ltGray">
            <a:xfrm>
              <a:off x="0" y="781012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ltGray">
            <a:xfrm>
              <a:off x="1618" y="1535799"/>
              <a:ext cx="91365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ltGray">
            <a:xfrm>
              <a:off x="0" y="1284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ltGray">
            <a:xfrm>
              <a:off x="0" y="203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ltGray">
            <a:xfrm>
              <a:off x="0" y="1788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ltGray">
            <a:xfrm>
              <a:off x="1618" y="2543875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ltGray">
            <a:xfrm>
              <a:off x="0" y="2293050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ltGray">
            <a:xfrm>
              <a:off x="0" y="3047875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ltGray">
            <a:xfrm>
              <a:off x="0" y="2797050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ltGray">
            <a:xfrm>
              <a:off x="1618" y="3551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ltGray">
            <a:xfrm>
              <a:off x="1618" y="330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ltGray">
            <a:xfrm>
              <a:off x="0" y="4055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ltGray">
            <a:xfrm>
              <a:off x="1618" y="3805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ltGray">
            <a:xfrm>
              <a:off x="1618" y="430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ltGray">
            <a:xfrm>
              <a:off x="0" y="481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ltGray">
            <a:xfrm>
              <a:off x="0" y="456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ltGray">
            <a:xfrm>
              <a:off x="0" y="5315799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 bwMode="ltGray">
            <a:xfrm>
              <a:off x="-5837" y="5064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ltGray">
            <a:xfrm>
              <a:off x="1618" y="581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ltGray">
            <a:xfrm>
              <a:off x="0" y="5568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ltGray">
            <a:xfrm>
              <a:off x="0" y="607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ltGray">
            <a:xfrm>
              <a:off x="0" y="6323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ltGray">
            <a:xfrm>
              <a:off x="-4219" y="6575837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 bwMode="gray"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85" name="Group 84"/>
            <p:cNvGrpSpPr/>
            <p:nvPr/>
          </p:nvGrpSpPr>
          <p:grpSpPr bwMode="gray">
            <a:xfrm>
              <a:off x="-1334173" y="-533456"/>
              <a:ext cx="10723183" cy="6493000"/>
              <a:chOff x="-1334173" y="-533456"/>
              <a:chExt cx="10723183" cy="6493000"/>
            </a:xfrm>
          </p:grpSpPr>
          <p:grpSp>
            <p:nvGrpSpPr>
              <p:cNvPr id="90" name="Group 13"/>
              <p:cNvGrpSpPr/>
              <p:nvPr userDrawn="1"/>
            </p:nvGrpSpPr>
            <p:grpSpPr bwMode="gray">
              <a:xfrm>
                <a:off x="-1334173" y="1145470"/>
                <a:ext cx="1327930" cy="4814074"/>
                <a:chOff x="-1334173" y="1145470"/>
                <a:chExt cx="1327930" cy="4814074"/>
              </a:xfrm>
            </p:grpSpPr>
            <p:grpSp>
              <p:nvGrpSpPr>
                <p:cNvPr id="99" name="Group 7"/>
                <p:cNvGrpSpPr/>
                <p:nvPr userDrawn="1"/>
              </p:nvGrpSpPr>
              <p:grpSpPr bwMode="gray">
                <a:xfrm>
                  <a:off x="-1334173" y="4420483"/>
                  <a:ext cx="1327930" cy="276999"/>
                  <a:chOff x="-1334173" y="4420483"/>
                  <a:chExt cx="1327930" cy="276999"/>
                </a:xfrm>
              </p:grpSpPr>
              <p:cxnSp>
                <p:nvCxnSpPr>
                  <p:cNvPr id="125" name="Straight Connector 124"/>
                  <p:cNvCxnSpPr/>
                  <p:nvPr userDrawn="1"/>
                </p:nvCxnSpPr>
                <p:spPr bwMode="gray">
                  <a:xfrm>
                    <a:off x="-261843" y="4558982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6" name="TextBox 125"/>
                  <p:cNvSpPr txBox="1"/>
                  <p:nvPr userDrawn="1"/>
                </p:nvSpPr>
                <p:spPr bwMode="gray">
                  <a:xfrm>
                    <a:off x="-1334173" y="4420483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3.14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X</a:t>
                    </a:r>
                    <a:r>
                      <a:rPr lang="en-AU" sz="9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AXIS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05" name="Group 104"/>
                <p:cNvGrpSpPr/>
                <p:nvPr userDrawn="1"/>
              </p:nvGrpSpPr>
              <p:grpSpPr bwMode="gray">
                <a:xfrm>
                  <a:off x="-1334173" y="5682545"/>
                  <a:ext cx="1327930" cy="276999"/>
                  <a:chOff x="-1334173" y="5682545"/>
                  <a:chExt cx="1327930" cy="276999"/>
                </a:xfrm>
              </p:grpSpPr>
              <p:cxnSp>
                <p:nvCxnSpPr>
                  <p:cNvPr id="115" name="Straight Connector 114"/>
                  <p:cNvCxnSpPr/>
                  <p:nvPr userDrawn="1"/>
                </p:nvCxnSpPr>
                <p:spPr bwMode="gray">
                  <a:xfrm>
                    <a:off x="-261843" y="5821044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4" name="TextBox 123"/>
                  <p:cNvSpPr txBox="1"/>
                  <p:nvPr userDrawn="1"/>
                </p:nvSpPr>
                <p:spPr bwMode="gray">
                  <a:xfrm>
                    <a:off x="-1334173" y="5682545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6.65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BASE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06" name="Group 5"/>
                <p:cNvGrpSpPr/>
                <p:nvPr userDrawn="1"/>
              </p:nvGrpSpPr>
              <p:grpSpPr bwMode="gray">
                <a:xfrm>
                  <a:off x="-1334173" y="1145470"/>
                  <a:ext cx="1327930" cy="276999"/>
                  <a:chOff x="-1334173" y="1145470"/>
                  <a:chExt cx="1327930" cy="276999"/>
                </a:xfrm>
              </p:grpSpPr>
              <p:cxnSp>
                <p:nvCxnSpPr>
                  <p:cNvPr id="113" name="Straight Connector 112"/>
                  <p:cNvCxnSpPr/>
                  <p:nvPr userDrawn="1"/>
                </p:nvCxnSpPr>
                <p:spPr bwMode="gray">
                  <a:xfrm>
                    <a:off x="-261843" y="128396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TextBox 113"/>
                  <p:cNvSpPr txBox="1"/>
                  <p:nvPr userDrawn="1"/>
                </p:nvSpPr>
                <p:spPr bwMode="gray">
                  <a:xfrm>
                    <a:off x="-1334173" y="114547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5.95</a:t>
                    </a:r>
                  </a:p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TOP</a:t>
                    </a:r>
                    <a:r>
                      <a:rPr lang="en-AU" sz="9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 MARGIN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07" name="Group 8"/>
                <p:cNvGrpSpPr/>
                <p:nvPr userDrawn="1"/>
              </p:nvGrpSpPr>
              <p:grpSpPr bwMode="gray">
                <a:xfrm>
                  <a:off x="-1334173" y="1659820"/>
                  <a:ext cx="1327930" cy="276999"/>
                  <a:chOff x="-1334173" y="1659820"/>
                  <a:chExt cx="1327930" cy="276999"/>
                </a:xfrm>
              </p:grpSpPr>
              <p:cxnSp>
                <p:nvCxnSpPr>
                  <p:cNvPr id="108" name="Straight Connector 107"/>
                  <p:cNvCxnSpPr/>
                  <p:nvPr userDrawn="1"/>
                </p:nvCxnSpPr>
                <p:spPr bwMode="gray">
                  <a:xfrm>
                    <a:off x="-261843" y="179831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" name="TextBox 108"/>
                  <p:cNvSpPr txBox="1"/>
                  <p:nvPr userDrawn="1"/>
                </p:nvSpPr>
                <p:spPr bwMode="gray">
                  <a:xfrm>
                    <a:off x="-1334173" y="165982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/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4.52</a:t>
                    </a:r>
                    <a:b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</a:br>
                    <a:r>
                      <a:rPr lang="en-AU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rPr>
                      <a:t>CHART TOP</a:t>
                    </a:r>
                    <a:endPara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91" name="Group 6"/>
              <p:cNvGrpSpPr/>
              <p:nvPr userDrawn="1"/>
            </p:nvGrpSpPr>
            <p:grpSpPr bwMode="gray">
              <a:xfrm>
                <a:off x="-253905" y="-533456"/>
                <a:ext cx="9642915" cy="533456"/>
                <a:chOff x="-253905" y="-533456"/>
                <a:chExt cx="9642915" cy="533456"/>
              </a:xfrm>
            </p:grpSpPr>
            <p:grpSp>
              <p:nvGrpSpPr>
                <p:cNvPr id="93" name="Group 92"/>
                <p:cNvGrpSpPr/>
                <p:nvPr userDrawn="1"/>
              </p:nvGrpSpPr>
              <p:grpSpPr bwMode="gray">
                <a:xfrm>
                  <a:off x="-253905" y="-533456"/>
                  <a:ext cx="1072330" cy="533456"/>
                  <a:chOff x="-250415" y="-533456"/>
                  <a:chExt cx="1072330" cy="533456"/>
                </a:xfrm>
              </p:grpSpPr>
              <p:cxnSp>
                <p:nvCxnSpPr>
                  <p:cNvPr id="97" name="Straight Connector 96"/>
                  <p:cNvCxnSpPr/>
                  <p:nvPr userDrawn="1"/>
                </p:nvCxnSpPr>
                <p:spPr bwMode="gray">
                  <a:xfrm>
                    <a:off x="285750" y="-252000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TextBox 97"/>
                  <p:cNvSpPr txBox="1"/>
                  <p:nvPr userDrawn="1"/>
                </p:nvSpPr>
                <p:spPr bwMode="gray">
                  <a:xfrm>
                    <a:off x="-250415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 smtClean="0"/>
                      <a:t>11.90</a:t>
                    </a:r>
                    <a:br>
                      <a:rPr lang="en-AU" dirty="0" smtClean="0"/>
                    </a:br>
                    <a:r>
                      <a:rPr lang="en-AU" dirty="0" smtClean="0"/>
                      <a:t>LEFT MARGIN</a:t>
                    </a:r>
                    <a:endParaRPr lang="en-AU" dirty="0"/>
                  </a:p>
                </p:txBody>
              </p:sp>
            </p:grpSp>
            <p:grpSp>
              <p:nvGrpSpPr>
                <p:cNvPr id="94" name="Group 2"/>
                <p:cNvGrpSpPr/>
                <p:nvPr userDrawn="1"/>
              </p:nvGrpSpPr>
              <p:grpSpPr bwMode="gray">
                <a:xfrm>
                  <a:off x="8316680" y="-533456"/>
                  <a:ext cx="1072330" cy="528999"/>
                  <a:chOff x="7804969" y="-533456"/>
                  <a:chExt cx="1072330" cy="528999"/>
                </a:xfrm>
              </p:grpSpPr>
              <p:cxnSp>
                <p:nvCxnSpPr>
                  <p:cNvPr id="95" name="Straight Connector 94"/>
                  <p:cNvCxnSpPr/>
                  <p:nvPr userDrawn="1"/>
                </p:nvCxnSpPr>
                <p:spPr bwMode="gray">
                  <a:xfrm>
                    <a:off x="8341134" y="-256457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" name="TextBox 95"/>
                  <p:cNvSpPr txBox="1"/>
                  <p:nvPr userDrawn="1"/>
                </p:nvSpPr>
                <p:spPr bwMode="gray">
                  <a:xfrm>
                    <a:off x="7804969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lvl="0"/>
                    <a:r>
                      <a:rPr lang="en-AU" dirty="0" smtClean="0"/>
                      <a:t>11.90</a:t>
                    </a:r>
                  </a:p>
                  <a:p>
                    <a:pPr lvl="0"/>
                    <a:r>
                      <a:rPr lang="en-AU" dirty="0" smtClean="0"/>
                      <a:t>RIGHT MARGIN</a:t>
                    </a:r>
                    <a:endParaRPr lang="en-AU" dirty="0"/>
                  </a:p>
                </p:txBody>
              </p:sp>
            </p:grpSp>
          </p:grpSp>
        </p:grpSp>
        <p:sp>
          <p:nvSpPr>
            <p:cNvPr id="92" name="TextBox 91"/>
            <p:cNvSpPr txBox="1"/>
            <p:nvPr userDrawn="1"/>
          </p:nvSpPr>
          <p:spPr bwMode="gray">
            <a:xfrm>
              <a:off x="438150" y="-508000"/>
              <a:ext cx="824865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GB" sz="1600" b="0" dirty="0" smtClean="0">
                  <a:solidFill>
                    <a:srgbClr val="333333"/>
                  </a:solidFill>
                  <a:latin typeface="+mn-lt"/>
                </a:rPr>
                <a:t>DO NOT ALTER SLIDE MASTERS – THIS IS A TNS APPROVED</a:t>
              </a:r>
              <a:r>
                <a:rPr lang="en-GB" sz="1600" b="0" baseline="0" dirty="0" smtClean="0">
                  <a:solidFill>
                    <a:srgbClr val="333333"/>
                  </a:solidFill>
                  <a:latin typeface="+mn-lt"/>
                </a:rPr>
                <a:t> TEMPLATE</a:t>
              </a:r>
              <a:endParaRPr lang="en-GB" sz="1600" b="0" dirty="0" smtClean="0">
                <a:solidFill>
                  <a:srgbClr val="333333"/>
                </a:solidFill>
                <a:latin typeface="+mn-lt"/>
              </a:endParaRPr>
            </a:p>
          </p:txBody>
        </p:sp>
      </p:grp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290880" y="0"/>
            <a:ext cx="3028726" cy="192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2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© TNS   </a:t>
            </a:r>
          </a:p>
        </p:txBody>
      </p:sp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7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4852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0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8150" y="-508000"/>
            <a:ext cx="824865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GB" sz="1600" b="0" dirty="0" smtClean="0">
                <a:solidFill>
                  <a:srgbClr val="333333"/>
                </a:solidFill>
                <a:latin typeface="Verdana"/>
              </a:rPr>
              <a:t>DO NOT ALTER SLIDE MASTERS – THIS IS A TNS APPROVED TEMPLATE</a:t>
            </a: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290880" y="0"/>
            <a:ext cx="3028726" cy="192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2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© TNS   </a:t>
            </a:r>
          </a:p>
        </p:txBody>
      </p:sp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7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191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5337318"/>
            <a:ext cx="8569324" cy="786776"/>
          </a:xfrm>
        </p:spPr>
        <p:txBody>
          <a:bodyPr/>
          <a:lstStyle/>
          <a:p>
            <a:pPr algn="ctr"/>
            <a:r>
              <a:rPr lang="en-GB" dirty="0" smtClean="0"/>
              <a:t>Entering a </a:t>
            </a:r>
            <a:r>
              <a:rPr lang="en-GB" dirty="0"/>
              <a:t>new era of </a:t>
            </a:r>
            <a:r>
              <a:rPr lang="en-ZA" dirty="0"/>
              <a:t>radio audience measurement</a:t>
            </a:r>
            <a:endParaRPr lang="en-GB" dirty="0"/>
          </a:p>
        </p:txBody>
      </p:sp>
      <p:sp>
        <p:nvSpPr>
          <p:cNvPr id="68" name="Rectangle 67"/>
          <p:cNvSpPr/>
          <p:nvPr/>
        </p:nvSpPr>
        <p:spPr bwMode="ltGray">
          <a:xfrm>
            <a:off x="940006" y="3707444"/>
            <a:ext cx="1677986" cy="4540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BRAND-NEW </a:t>
            </a:r>
          </a:p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APPROACH</a:t>
            </a:r>
          </a:p>
        </p:txBody>
      </p:sp>
      <p:sp>
        <p:nvSpPr>
          <p:cNvPr id="86" name="Rectangle 85"/>
          <p:cNvSpPr/>
          <p:nvPr/>
        </p:nvSpPr>
        <p:spPr bwMode="ltGray">
          <a:xfrm>
            <a:off x="6370828" y="3486925"/>
            <a:ext cx="1439705" cy="4540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schemeClr val="bg2"/>
                </a:solidFill>
              </a:rPr>
              <a:t>ALL-NEW </a:t>
            </a:r>
          </a:p>
          <a:p>
            <a:pPr algn="ctr"/>
            <a:r>
              <a:rPr lang="en-GB" sz="1400" dirty="0" smtClean="0">
                <a:solidFill>
                  <a:schemeClr val="bg2"/>
                </a:solidFill>
              </a:rPr>
              <a:t>MEASURES</a:t>
            </a:r>
          </a:p>
        </p:txBody>
      </p:sp>
      <p:sp>
        <p:nvSpPr>
          <p:cNvPr id="376" name="Rectangle 375"/>
          <p:cNvSpPr/>
          <p:nvPr/>
        </p:nvSpPr>
        <p:spPr bwMode="ltGray">
          <a:xfrm>
            <a:off x="3825024" y="3623378"/>
            <a:ext cx="1323106" cy="454003"/>
          </a:xfrm>
          <a:prstGeom prst="rect">
            <a:avLst/>
          </a:prstGeom>
          <a:solidFill>
            <a:srgbClr val="FFFFFF">
              <a:alpha val="5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SAMPLING OVERHAUL</a:t>
            </a:r>
          </a:p>
        </p:txBody>
      </p:sp>
      <p:sp>
        <p:nvSpPr>
          <p:cNvPr id="404" name="Rectangle 403"/>
          <p:cNvSpPr/>
          <p:nvPr/>
        </p:nvSpPr>
        <p:spPr bwMode="ltGray">
          <a:xfrm>
            <a:off x="449786" y="3227007"/>
            <a:ext cx="599201" cy="4540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100" b="0" dirty="0" smtClean="0">
                <a:solidFill>
                  <a:schemeClr val="accent1"/>
                </a:solidFill>
              </a:rPr>
              <a:t>Bespoke</a:t>
            </a:r>
          </a:p>
        </p:txBody>
      </p:sp>
      <p:sp>
        <p:nvSpPr>
          <p:cNvPr id="405" name="Rectangle 404"/>
          <p:cNvSpPr/>
          <p:nvPr/>
        </p:nvSpPr>
        <p:spPr bwMode="ltGray">
          <a:xfrm>
            <a:off x="1079055" y="1320281"/>
            <a:ext cx="963734" cy="4540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0" dirty="0" smtClean="0">
                <a:solidFill>
                  <a:schemeClr val="accent1"/>
                </a:solidFill>
              </a:rPr>
              <a:t>Station pre-selection stickers</a:t>
            </a:r>
          </a:p>
        </p:txBody>
      </p:sp>
      <p:sp>
        <p:nvSpPr>
          <p:cNvPr id="406" name="Rectangle 405"/>
          <p:cNvSpPr/>
          <p:nvPr/>
        </p:nvSpPr>
        <p:spPr bwMode="ltGray">
          <a:xfrm>
            <a:off x="203243" y="2205854"/>
            <a:ext cx="1257166" cy="75975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100" b="0" dirty="0" smtClean="0">
                <a:solidFill>
                  <a:schemeClr val="accent1"/>
                </a:solidFill>
              </a:rPr>
              <a:t>Extensively </a:t>
            </a:r>
          </a:p>
          <a:p>
            <a:r>
              <a:rPr lang="en-GB" sz="1100" b="0" dirty="0" smtClean="0">
                <a:solidFill>
                  <a:schemeClr val="accent1"/>
                </a:solidFill>
              </a:rPr>
              <a:t>tested before </a:t>
            </a:r>
          </a:p>
          <a:p>
            <a:r>
              <a:rPr lang="en-GB" sz="1100" b="0" dirty="0" smtClean="0">
                <a:solidFill>
                  <a:schemeClr val="accent1"/>
                </a:solidFill>
              </a:rPr>
              <a:t>going live</a:t>
            </a:r>
          </a:p>
        </p:txBody>
      </p:sp>
      <p:sp>
        <p:nvSpPr>
          <p:cNvPr id="408" name="Rectangle 407"/>
          <p:cNvSpPr/>
          <p:nvPr/>
        </p:nvSpPr>
        <p:spPr bwMode="ltGray">
          <a:xfrm>
            <a:off x="6358823" y="1104090"/>
            <a:ext cx="1618844" cy="67218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0" dirty="0" smtClean="0">
                <a:solidFill>
                  <a:schemeClr val="bg2"/>
                </a:solidFill>
              </a:rPr>
              <a:t>First time can listen to more than one station in a 15-min time band</a:t>
            </a:r>
          </a:p>
        </p:txBody>
      </p:sp>
      <p:sp>
        <p:nvSpPr>
          <p:cNvPr id="410" name="Rectangle 409"/>
          <p:cNvSpPr/>
          <p:nvPr/>
        </p:nvSpPr>
        <p:spPr bwMode="ltGray">
          <a:xfrm>
            <a:off x="7760725" y="2622404"/>
            <a:ext cx="1215850" cy="74722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0" dirty="0" smtClean="0">
                <a:solidFill>
                  <a:schemeClr val="bg2"/>
                </a:solidFill>
              </a:rPr>
              <a:t>Listening can be multi-device, and across locations</a:t>
            </a:r>
          </a:p>
        </p:txBody>
      </p:sp>
      <p:sp>
        <p:nvSpPr>
          <p:cNvPr id="411" name="Rectangle 410"/>
          <p:cNvSpPr/>
          <p:nvPr/>
        </p:nvSpPr>
        <p:spPr bwMode="ltGray">
          <a:xfrm>
            <a:off x="3436688" y="1213184"/>
            <a:ext cx="1026255" cy="4540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0" dirty="0" smtClean="0">
                <a:solidFill>
                  <a:schemeClr val="accent2"/>
                </a:solidFill>
              </a:rPr>
              <a:t>IHS </a:t>
            </a:r>
          </a:p>
          <a:p>
            <a:pPr algn="ctr"/>
            <a:r>
              <a:rPr lang="en-GB" sz="1100" b="0" dirty="0" smtClean="0">
                <a:solidFill>
                  <a:schemeClr val="accent2"/>
                </a:solidFill>
              </a:rPr>
              <a:t>partnership</a:t>
            </a:r>
          </a:p>
        </p:txBody>
      </p:sp>
      <p:sp>
        <p:nvSpPr>
          <p:cNvPr id="412" name="Rectangle 411"/>
          <p:cNvSpPr/>
          <p:nvPr/>
        </p:nvSpPr>
        <p:spPr bwMode="ltGray">
          <a:xfrm>
            <a:off x="4865563" y="2639959"/>
            <a:ext cx="1156127" cy="7641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0" dirty="0" smtClean="0">
                <a:solidFill>
                  <a:schemeClr val="accent2"/>
                </a:solidFill>
              </a:rPr>
              <a:t>Consistent metro, rural, small urban coverage</a:t>
            </a:r>
          </a:p>
        </p:txBody>
      </p:sp>
      <p:sp>
        <p:nvSpPr>
          <p:cNvPr id="413" name="Rectangle 412"/>
          <p:cNvSpPr/>
          <p:nvPr/>
        </p:nvSpPr>
        <p:spPr bwMode="ltGray">
          <a:xfrm>
            <a:off x="4567083" y="1238077"/>
            <a:ext cx="1467127" cy="4540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0" dirty="0" smtClean="0">
                <a:solidFill>
                  <a:schemeClr val="accent2"/>
                </a:solidFill>
              </a:rPr>
              <a:t>Consistent </a:t>
            </a:r>
          </a:p>
          <a:p>
            <a:pPr algn="ctr"/>
            <a:r>
              <a:rPr lang="en-GB" sz="1100" b="0" dirty="0" smtClean="0">
                <a:solidFill>
                  <a:schemeClr val="accent2"/>
                </a:solidFill>
              </a:rPr>
              <a:t>provincial split</a:t>
            </a:r>
          </a:p>
        </p:txBody>
      </p:sp>
      <p:sp>
        <p:nvSpPr>
          <p:cNvPr id="414" name="Rectangle 413"/>
          <p:cNvSpPr/>
          <p:nvPr/>
        </p:nvSpPr>
        <p:spPr bwMode="ltGray">
          <a:xfrm>
            <a:off x="3047724" y="2734292"/>
            <a:ext cx="983364" cy="65698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0" dirty="0" smtClean="0">
                <a:solidFill>
                  <a:schemeClr val="accent2"/>
                </a:solidFill>
              </a:rPr>
              <a:t>Continuous placement (50 weeks </a:t>
            </a:r>
          </a:p>
          <a:p>
            <a:pPr algn="ctr"/>
            <a:r>
              <a:rPr lang="en-GB" sz="1100" b="0" dirty="0" smtClean="0">
                <a:solidFill>
                  <a:schemeClr val="accent2"/>
                </a:solidFill>
              </a:rPr>
              <a:t>a year)</a:t>
            </a:r>
          </a:p>
        </p:txBody>
      </p:sp>
      <p:sp>
        <p:nvSpPr>
          <p:cNvPr id="415" name="Rectangle 414"/>
          <p:cNvSpPr/>
          <p:nvPr/>
        </p:nvSpPr>
        <p:spPr bwMode="ltGray">
          <a:xfrm>
            <a:off x="3685204" y="712126"/>
            <a:ext cx="1592198" cy="4239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0" dirty="0" smtClean="0">
                <a:solidFill>
                  <a:schemeClr val="accent2"/>
                </a:solidFill>
              </a:rPr>
              <a:t>Annual sample of 30,000 household</a:t>
            </a:r>
          </a:p>
        </p:txBody>
      </p:sp>
      <p:sp>
        <p:nvSpPr>
          <p:cNvPr id="416" name="Rectangle 415"/>
          <p:cNvSpPr/>
          <p:nvPr/>
        </p:nvSpPr>
        <p:spPr bwMode="ltGray">
          <a:xfrm>
            <a:off x="2222422" y="2171774"/>
            <a:ext cx="845684" cy="4540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100" b="0" dirty="0" smtClean="0">
                <a:solidFill>
                  <a:schemeClr val="accent1"/>
                </a:solidFill>
              </a:rPr>
              <a:t>Intuitive</a:t>
            </a:r>
          </a:p>
        </p:txBody>
      </p:sp>
      <p:sp>
        <p:nvSpPr>
          <p:cNvPr id="314" name="Rectangle 313"/>
          <p:cNvSpPr/>
          <p:nvPr/>
        </p:nvSpPr>
        <p:spPr bwMode="ltGray">
          <a:xfrm>
            <a:off x="2460672" y="1209853"/>
            <a:ext cx="1163656" cy="79959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0" dirty="0" smtClean="0">
                <a:solidFill>
                  <a:schemeClr val="accent2"/>
                </a:solidFill>
              </a:rPr>
              <a:t>Equal placement across days of the week</a:t>
            </a: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751" y="1"/>
            <a:ext cx="8569323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ZA" dirty="0" smtClean="0"/>
              <a:t>Broadcast Research Council – BRC RAM</a:t>
            </a:r>
            <a:endParaRPr lang="en-ZA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120775" y="1211263"/>
            <a:ext cx="6619875" cy="4316412"/>
            <a:chOff x="706" y="763"/>
            <a:chExt cx="4170" cy="27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06" y="763"/>
              <a:ext cx="4170" cy="2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742" y="763"/>
              <a:ext cx="4135" cy="2717"/>
              <a:chOff x="742" y="763"/>
              <a:chExt cx="4135" cy="2717"/>
            </a:xfrm>
          </p:grpSpPr>
          <p:sp>
            <p:nvSpPr>
              <p:cNvPr id="360" name="Freeform 5"/>
              <p:cNvSpPr>
                <a:spLocks noEditPoints="1"/>
              </p:cNvSpPr>
              <p:nvPr/>
            </p:nvSpPr>
            <p:spPr bwMode="auto">
              <a:xfrm>
                <a:off x="2080" y="1388"/>
                <a:ext cx="573" cy="419"/>
              </a:xfrm>
              <a:custGeom>
                <a:avLst/>
                <a:gdLst>
                  <a:gd name="T0" fmla="*/ 373 w 387"/>
                  <a:gd name="T1" fmla="*/ 255 h 283"/>
                  <a:gd name="T2" fmla="*/ 19 w 387"/>
                  <a:gd name="T3" fmla="*/ 23 h 283"/>
                  <a:gd name="T4" fmla="*/ 14 w 387"/>
                  <a:gd name="T5" fmla="*/ 0 h 283"/>
                  <a:gd name="T6" fmla="*/ 48 w 387"/>
                  <a:gd name="T7" fmla="*/ 43 h 283"/>
                  <a:gd name="T8" fmla="*/ 89 w 387"/>
                  <a:gd name="T9" fmla="*/ 57 h 283"/>
                  <a:gd name="T10" fmla="*/ 131 w 387"/>
                  <a:gd name="T11" fmla="*/ 43 h 283"/>
                  <a:gd name="T12" fmla="*/ 145 w 387"/>
                  <a:gd name="T13" fmla="*/ 43 h 283"/>
                  <a:gd name="T14" fmla="*/ 145 w 387"/>
                  <a:gd name="T15" fmla="*/ 43 h 283"/>
                  <a:gd name="T16" fmla="*/ 187 w 387"/>
                  <a:gd name="T17" fmla="*/ 57 h 283"/>
                  <a:gd name="T18" fmla="*/ 257 w 387"/>
                  <a:gd name="T19" fmla="*/ 57 h 283"/>
                  <a:gd name="T20" fmla="*/ 276 w 387"/>
                  <a:gd name="T21" fmla="*/ 43 h 283"/>
                  <a:gd name="T22" fmla="*/ 271 w 387"/>
                  <a:gd name="T23" fmla="*/ 57 h 283"/>
                  <a:gd name="T24" fmla="*/ 333 w 387"/>
                  <a:gd name="T25" fmla="*/ 43 h 283"/>
                  <a:gd name="T26" fmla="*/ 335 w 387"/>
                  <a:gd name="T27" fmla="*/ 43 h 283"/>
                  <a:gd name="T28" fmla="*/ 336 w 387"/>
                  <a:gd name="T29" fmla="*/ 43 h 283"/>
                  <a:gd name="T30" fmla="*/ 338 w 387"/>
                  <a:gd name="T31" fmla="*/ 43 h 283"/>
                  <a:gd name="T32" fmla="*/ 339 w 387"/>
                  <a:gd name="T33" fmla="*/ 43 h 283"/>
                  <a:gd name="T34" fmla="*/ 340 w 387"/>
                  <a:gd name="T35" fmla="*/ 44 h 283"/>
                  <a:gd name="T36" fmla="*/ 342 w 387"/>
                  <a:gd name="T37" fmla="*/ 44 h 283"/>
                  <a:gd name="T38" fmla="*/ 339 w 387"/>
                  <a:gd name="T39" fmla="*/ 58 h 283"/>
                  <a:gd name="T40" fmla="*/ 338 w 387"/>
                  <a:gd name="T41" fmla="*/ 57 h 283"/>
                  <a:gd name="T42" fmla="*/ 337 w 387"/>
                  <a:gd name="T43" fmla="*/ 57 h 283"/>
                  <a:gd name="T44" fmla="*/ 336 w 387"/>
                  <a:gd name="T45" fmla="*/ 57 h 283"/>
                  <a:gd name="T46" fmla="*/ 335 w 387"/>
                  <a:gd name="T47" fmla="*/ 57 h 283"/>
                  <a:gd name="T48" fmla="*/ 334 w 387"/>
                  <a:gd name="T49" fmla="*/ 57 h 283"/>
                  <a:gd name="T50" fmla="*/ 313 w 387"/>
                  <a:gd name="T51" fmla="*/ 57 h 283"/>
                  <a:gd name="T52" fmla="*/ 368 w 387"/>
                  <a:gd name="T53" fmla="*/ 78 h 283"/>
                  <a:gd name="T54" fmla="*/ 386 w 387"/>
                  <a:gd name="T55" fmla="*/ 86 h 283"/>
                  <a:gd name="T56" fmla="*/ 372 w 387"/>
                  <a:gd name="T57" fmla="*/ 90 h 283"/>
                  <a:gd name="T58" fmla="*/ 373 w 387"/>
                  <a:gd name="T59" fmla="*/ 91 h 283"/>
                  <a:gd name="T60" fmla="*/ 373 w 387"/>
                  <a:gd name="T61" fmla="*/ 92 h 283"/>
                  <a:gd name="T62" fmla="*/ 373 w 387"/>
                  <a:gd name="T63" fmla="*/ 93 h 283"/>
                  <a:gd name="T64" fmla="*/ 373 w 387"/>
                  <a:gd name="T65" fmla="*/ 94 h 283"/>
                  <a:gd name="T66" fmla="*/ 373 w 387"/>
                  <a:gd name="T67" fmla="*/ 95 h 283"/>
                  <a:gd name="T68" fmla="*/ 373 w 387"/>
                  <a:gd name="T69" fmla="*/ 97 h 283"/>
                  <a:gd name="T70" fmla="*/ 387 w 387"/>
                  <a:gd name="T71" fmla="*/ 115 h 283"/>
                  <a:gd name="T72" fmla="*/ 387 w 387"/>
                  <a:gd name="T73" fmla="*/ 96 h 283"/>
                  <a:gd name="T74" fmla="*/ 387 w 387"/>
                  <a:gd name="T75" fmla="*/ 95 h 283"/>
                  <a:gd name="T76" fmla="*/ 387 w 387"/>
                  <a:gd name="T77" fmla="*/ 93 h 283"/>
                  <a:gd name="T78" fmla="*/ 387 w 387"/>
                  <a:gd name="T79" fmla="*/ 92 h 283"/>
                  <a:gd name="T80" fmla="*/ 387 w 387"/>
                  <a:gd name="T81" fmla="*/ 91 h 283"/>
                  <a:gd name="T82" fmla="*/ 386 w 387"/>
                  <a:gd name="T83" fmla="*/ 89 h 283"/>
                  <a:gd name="T84" fmla="*/ 386 w 387"/>
                  <a:gd name="T85" fmla="*/ 88 h 283"/>
                  <a:gd name="T86" fmla="*/ 386 w 387"/>
                  <a:gd name="T87" fmla="*/ 87 h 283"/>
                  <a:gd name="T88" fmla="*/ 373 w 387"/>
                  <a:gd name="T89" fmla="*/ 157 h 283"/>
                  <a:gd name="T90" fmla="*/ 387 w 387"/>
                  <a:gd name="T91" fmla="*/ 199 h 283"/>
                  <a:gd name="T92" fmla="*/ 387 w 387"/>
                  <a:gd name="T93" fmla="*/ 213 h 283"/>
                  <a:gd name="T94" fmla="*/ 387 w 387"/>
                  <a:gd name="T95" fmla="*/ 21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87" h="283">
                    <a:moveTo>
                      <a:pt x="387" y="255"/>
                    </a:moveTo>
                    <a:cubicBezTo>
                      <a:pt x="387" y="283"/>
                      <a:pt x="387" y="283"/>
                      <a:pt x="387" y="283"/>
                    </a:cubicBezTo>
                    <a:cubicBezTo>
                      <a:pt x="373" y="283"/>
                      <a:pt x="373" y="283"/>
                      <a:pt x="373" y="283"/>
                    </a:cubicBezTo>
                    <a:cubicBezTo>
                      <a:pt x="373" y="255"/>
                      <a:pt x="373" y="255"/>
                      <a:pt x="373" y="255"/>
                    </a:cubicBezTo>
                    <a:lnTo>
                      <a:pt x="387" y="255"/>
                    </a:lnTo>
                    <a:close/>
                    <a:moveTo>
                      <a:pt x="14" y="0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4" y="11"/>
                      <a:pt x="16" y="16"/>
                      <a:pt x="19" y="23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2" y="23"/>
                      <a:pt x="0" y="12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" y="0"/>
                    </a:lnTo>
                    <a:close/>
                    <a:moveTo>
                      <a:pt x="27" y="32"/>
                    </a:moveTo>
                    <a:cubicBezTo>
                      <a:pt x="17" y="43"/>
                      <a:pt x="17" y="43"/>
                      <a:pt x="17" y="43"/>
                    </a:cubicBezTo>
                    <a:cubicBezTo>
                      <a:pt x="25" y="50"/>
                      <a:pt x="35" y="55"/>
                      <a:pt x="46" y="57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0" y="41"/>
                      <a:pt x="33" y="38"/>
                      <a:pt x="27" y="32"/>
                    </a:cubicBezTo>
                    <a:close/>
                    <a:moveTo>
                      <a:pt x="61" y="43"/>
                    </a:moveTo>
                    <a:cubicBezTo>
                      <a:pt x="89" y="43"/>
                      <a:pt x="89" y="43"/>
                      <a:pt x="89" y="43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61" y="57"/>
                      <a:pt x="61" y="57"/>
                      <a:pt x="61" y="57"/>
                    </a:cubicBezTo>
                    <a:lnTo>
                      <a:pt x="61" y="43"/>
                    </a:lnTo>
                    <a:close/>
                    <a:moveTo>
                      <a:pt x="103" y="43"/>
                    </a:moveTo>
                    <a:cubicBezTo>
                      <a:pt x="131" y="43"/>
                      <a:pt x="131" y="43"/>
                      <a:pt x="131" y="43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03" y="57"/>
                      <a:pt x="103" y="57"/>
                      <a:pt x="103" y="57"/>
                    </a:cubicBezTo>
                    <a:lnTo>
                      <a:pt x="103" y="43"/>
                    </a:lnTo>
                    <a:close/>
                    <a:moveTo>
                      <a:pt x="145" y="43"/>
                    </a:move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45" y="57"/>
                      <a:pt x="145" y="57"/>
                      <a:pt x="145" y="57"/>
                    </a:cubicBezTo>
                    <a:lnTo>
                      <a:pt x="145" y="43"/>
                    </a:lnTo>
                    <a:close/>
                    <a:moveTo>
                      <a:pt x="187" y="43"/>
                    </a:moveTo>
                    <a:cubicBezTo>
                      <a:pt x="215" y="43"/>
                      <a:pt x="215" y="43"/>
                      <a:pt x="215" y="43"/>
                    </a:cubicBezTo>
                    <a:cubicBezTo>
                      <a:pt x="215" y="57"/>
                      <a:pt x="215" y="57"/>
                      <a:pt x="215" y="57"/>
                    </a:cubicBezTo>
                    <a:cubicBezTo>
                      <a:pt x="187" y="57"/>
                      <a:pt x="187" y="57"/>
                      <a:pt x="187" y="57"/>
                    </a:cubicBezTo>
                    <a:lnTo>
                      <a:pt x="187" y="43"/>
                    </a:lnTo>
                    <a:close/>
                    <a:moveTo>
                      <a:pt x="229" y="43"/>
                    </a:moveTo>
                    <a:cubicBezTo>
                      <a:pt x="257" y="43"/>
                      <a:pt x="257" y="43"/>
                      <a:pt x="257" y="43"/>
                    </a:cubicBezTo>
                    <a:cubicBezTo>
                      <a:pt x="257" y="57"/>
                      <a:pt x="257" y="57"/>
                      <a:pt x="257" y="57"/>
                    </a:cubicBezTo>
                    <a:cubicBezTo>
                      <a:pt x="229" y="57"/>
                      <a:pt x="229" y="57"/>
                      <a:pt x="229" y="57"/>
                    </a:cubicBezTo>
                    <a:lnTo>
                      <a:pt x="229" y="43"/>
                    </a:lnTo>
                    <a:close/>
                    <a:moveTo>
                      <a:pt x="271" y="43"/>
                    </a:moveTo>
                    <a:cubicBezTo>
                      <a:pt x="276" y="43"/>
                      <a:pt x="276" y="43"/>
                      <a:pt x="276" y="43"/>
                    </a:cubicBezTo>
                    <a:cubicBezTo>
                      <a:pt x="299" y="43"/>
                      <a:pt x="299" y="43"/>
                      <a:pt x="299" y="43"/>
                    </a:cubicBezTo>
                    <a:cubicBezTo>
                      <a:pt x="299" y="57"/>
                      <a:pt x="299" y="57"/>
                      <a:pt x="299" y="57"/>
                    </a:cubicBezTo>
                    <a:cubicBezTo>
                      <a:pt x="276" y="57"/>
                      <a:pt x="276" y="57"/>
                      <a:pt x="276" y="57"/>
                    </a:cubicBezTo>
                    <a:cubicBezTo>
                      <a:pt x="271" y="57"/>
                      <a:pt x="271" y="57"/>
                      <a:pt x="271" y="57"/>
                    </a:cubicBezTo>
                    <a:lnTo>
                      <a:pt x="271" y="43"/>
                    </a:lnTo>
                    <a:close/>
                    <a:moveTo>
                      <a:pt x="313" y="43"/>
                    </a:moveTo>
                    <a:cubicBezTo>
                      <a:pt x="333" y="43"/>
                      <a:pt x="333" y="43"/>
                      <a:pt x="333" y="43"/>
                    </a:cubicBezTo>
                    <a:cubicBezTo>
                      <a:pt x="333" y="43"/>
                      <a:pt x="333" y="43"/>
                      <a:pt x="333" y="43"/>
                    </a:cubicBezTo>
                    <a:cubicBezTo>
                      <a:pt x="334" y="43"/>
                      <a:pt x="334" y="43"/>
                      <a:pt x="334" y="43"/>
                    </a:cubicBezTo>
                    <a:cubicBezTo>
                      <a:pt x="334" y="43"/>
                      <a:pt x="334" y="43"/>
                      <a:pt x="334" y="43"/>
                    </a:cubicBezTo>
                    <a:cubicBezTo>
                      <a:pt x="334" y="43"/>
                      <a:pt x="334" y="43"/>
                      <a:pt x="334" y="43"/>
                    </a:cubicBezTo>
                    <a:cubicBezTo>
                      <a:pt x="335" y="43"/>
                      <a:pt x="335" y="43"/>
                      <a:pt x="335" y="43"/>
                    </a:cubicBezTo>
                    <a:cubicBezTo>
                      <a:pt x="335" y="43"/>
                      <a:pt x="335" y="43"/>
                      <a:pt x="335" y="43"/>
                    </a:cubicBezTo>
                    <a:cubicBezTo>
                      <a:pt x="336" y="43"/>
                      <a:pt x="336" y="43"/>
                      <a:pt x="336" y="43"/>
                    </a:cubicBezTo>
                    <a:cubicBezTo>
                      <a:pt x="336" y="43"/>
                      <a:pt x="336" y="43"/>
                      <a:pt x="336" y="43"/>
                    </a:cubicBezTo>
                    <a:cubicBezTo>
                      <a:pt x="336" y="43"/>
                      <a:pt x="336" y="43"/>
                      <a:pt x="336" y="43"/>
                    </a:cubicBezTo>
                    <a:cubicBezTo>
                      <a:pt x="336" y="43"/>
                      <a:pt x="336" y="43"/>
                      <a:pt x="336" y="43"/>
                    </a:cubicBezTo>
                    <a:cubicBezTo>
                      <a:pt x="337" y="43"/>
                      <a:pt x="337" y="43"/>
                      <a:pt x="337" y="43"/>
                    </a:cubicBezTo>
                    <a:cubicBezTo>
                      <a:pt x="337" y="43"/>
                      <a:pt x="337" y="43"/>
                      <a:pt x="337" y="43"/>
                    </a:cubicBezTo>
                    <a:cubicBezTo>
                      <a:pt x="338" y="43"/>
                      <a:pt x="338" y="43"/>
                      <a:pt x="338" y="43"/>
                    </a:cubicBezTo>
                    <a:cubicBezTo>
                      <a:pt x="338" y="43"/>
                      <a:pt x="338" y="43"/>
                      <a:pt x="338" y="43"/>
                    </a:cubicBezTo>
                    <a:cubicBezTo>
                      <a:pt x="338" y="43"/>
                      <a:pt x="338" y="43"/>
                      <a:pt x="338" y="43"/>
                    </a:cubicBezTo>
                    <a:cubicBezTo>
                      <a:pt x="338" y="43"/>
                      <a:pt x="338" y="43"/>
                      <a:pt x="338" y="43"/>
                    </a:cubicBezTo>
                    <a:cubicBezTo>
                      <a:pt x="339" y="43"/>
                      <a:pt x="339" y="43"/>
                      <a:pt x="339" y="43"/>
                    </a:cubicBezTo>
                    <a:cubicBezTo>
                      <a:pt x="339" y="43"/>
                      <a:pt x="339" y="43"/>
                      <a:pt x="339" y="43"/>
                    </a:cubicBezTo>
                    <a:cubicBezTo>
                      <a:pt x="340" y="44"/>
                      <a:pt x="340" y="44"/>
                      <a:pt x="340" y="44"/>
                    </a:cubicBezTo>
                    <a:cubicBezTo>
                      <a:pt x="340" y="44"/>
                      <a:pt x="340" y="44"/>
                      <a:pt x="340" y="44"/>
                    </a:cubicBezTo>
                    <a:cubicBezTo>
                      <a:pt x="340" y="44"/>
                      <a:pt x="340" y="44"/>
                      <a:pt x="340" y="44"/>
                    </a:cubicBezTo>
                    <a:cubicBezTo>
                      <a:pt x="340" y="44"/>
                      <a:pt x="340" y="44"/>
                      <a:pt x="340" y="44"/>
                    </a:cubicBezTo>
                    <a:cubicBezTo>
                      <a:pt x="341" y="44"/>
                      <a:pt x="341" y="44"/>
                      <a:pt x="341" y="44"/>
                    </a:cubicBezTo>
                    <a:cubicBezTo>
                      <a:pt x="341" y="44"/>
                      <a:pt x="341" y="44"/>
                      <a:pt x="341" y="44"/>
                    </a:cubicBezTo>
                    <a:cubicBezTo>
                      <a:pt x="342" y="44"/>
                      <a:pt x="342" y="44"/>
                      <a:pt x="342" y="44"/>
                    </a:cubicBezTo>
                    <a:cubicBezTo>
                      <a:pt x="342" y="44"/>
                      <a:pt x="342" y="44"/>
                      <a:pt x="342" y="44"/>
                    </a:cubicBezTo>
                    <a:cubicBezTo>
                      <a:pt x="342" y="44"/>
                      <a:pt x="342" y="44"/>
                      <a:pt x="342" y="44"/>
                    </a:cubicBezTo>
                    <a:cubicBezTo>
                      <a:pt x="340" y="58"/>
                      <a:pt x="340" y="58"/>
                      <a:pt x="340" y="58"/>
                    </a:cubicBezTo>
                    <a:cubicBezTo>
                      <a:pt x="339" y="58"/>
                      <a:pt x="339" y="58"/>
                      <a:pt x="339" y="58"/>
                    </a:cubicBezTo>
                    <a:cubicBezTo>
                      <a:pt x="339" y="57"/>
                      <a:pt x="339" y="57"/>
                      <a:pt x="339" y="57"/>
                    </a:cubicBezTo>
                    <a:cubicBezTo>
                      <a:pt x="339" y="57"/>
                      <a:pt x="339" y="57"/>
                      <a:pt x="339" y="57"/>
                    </a:cubicBezTo>
                    <a:cubicBezTo>
                      <a:pt x="338" y="57"/>
                      <a:pt x="338" y="57"/>
                      <a:pt x="338" y="57"/>
                    </a:cubicBezTo>
                    <a:cubicBezTo>
                      <a:pt x="338" y="57"/>
                      <a:pt x="338" y="57"/>
                      <a:pt x="338" y="57"/>
                    </a:cubicBezTo>
                    <a:cubicBezTo>
                      <a:pt x="338" y="57"/>
                      <a:pt x="338" y="57"/>
                      <a:pt x="338" y="57"/>
                    </a:cubicBezTo>
                    <a:cubicBezTo>
                      <a:pt x="338" y="57"/>
                      <a:pt x="338" y="57"/>
                      <a:pt x="338" y="57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336" y="57"/>
                      <a:pt x="336" y="57"/>
                      <a:pt x="336" y="57"/>
                    </a:cubicBezTo>
                    <a:cubicBezTo>
                      <a:pt x="336" y="57"/>
                      <a:pt x="336" y="57"/>
                      <a:pt x="336" y="57"/>
                    </a:cubicBezTo>
                    <a:cubicBezTo>
                      <a:pt x="336" y="57"/>
                      <a:pt x="336" y="57"/>
                      <a:pt x="336" y="57"/>
                    </a:cubicBezTo>
                    <a:cubicBezTo>
                      <a:pt x="336" y="57"/>
                      <a:pt x="336" y="57"/>
                      <a:pt x="336" y="57"/>
                    </a:cubicBezTo>
                    <a:cubicBezTo>
                      <a:pt x="335" y="57"/>
                      <a:pt x="335" y="57"/>
                      <a:pt x="335" y="57"/>
                    </a:cubicBezTo>
                    <a:cubicBezTo>
                      <a:pt x="335" y="57"/>
                      <a:pt x="335" y="57"/>
                      <a:pt x="335" y="57"/>
                    </a:cubicBezTo>
                    <a:cubicBezTo>
                      <a:pt x="335" y="57"/>
                      <a:pt x="335" y="57"/>
                      <a:pt x="335" y="57"/>
                    </a:cubicBezTo>
                    <a:cubicBezTo>
                      <a:pt x="334" y="57"/>
                      <a:pt x="334" y="57"/>
                      <a:pt x="334" y="57"/>
                    </a:cubicBezTo>
                    <a:cubicBezTo>
                      <a:pt x="334" y="57"/>
                      <a:pt x="334" y="57"/>
                      <a:pt x="334" y="57"/>
                    </a:cubicBezTo>
                    <a:cubicBezTo>
                      <a:pt x="334" y="57"/>
                      <a:pt x="334" y="57"/>
                      <a:pt x="334" y="57"/>
                    </a:cubicBezTo>
                    <a:cubicBezTo>
                      <a:pt x="334" y="57"/>
                      <a:pt x="334" y="57"/>
                      <a:pt x="334" y="57"/>
                    </a:cubicBezTo>
                    <a:cubicBezTo>
                      <a:pt x="333" y="57"/>
                      <a:pt x="333" y="57"/>
                      <a:pt x="333" y="57"/>
                    </a:cubicBezTo>
                    <a:cubicBezTo>
                      <a:pt x="333" y="57"/>
                      <a:pt x="333" y="57"/>
                      <a:pt x="333" y="57"/>
                    </a:cubicBezTo>
                    <a:cubicBezTo>
                      <a:pt x="313" y="57"/>
                      <a:pt x="313" y="57"/>
                      <a:pt x="313" y="57"/>
                    </a:cubicBezTo>
                    <a:lnTo>
                      <a:pt x="313" y="43"/>
                    </a:lnTo>
                    <a:close/>
                    <a:moveTo>
                      <a:pt x="357" y="49"/>
                    </a:moveTo>
                    <a:cubicBezTo>
                      <a:pt x="351" y="61"/>
                      <a:pt x="351" y="61"/>
                      <a:pt x="351" y="61"/>
                    </a:cubicBezTo>
                    <a:cubicBezTo>
                      <a:pt x="358" y="65"/>
                      <a:pt x="365" y="71"/>
                      <a:pt x="368" y="78"/>
                    </a:cubicBezTo>
                    <a:cubicBezTo>
                      <a:pt x="380" y="71"/>
                      <a:pt x="380" y="71"/>
                      <a:pt x="380" y="71"/>
                    </a:cubicBezTo>
                    <a:cubicBezTo>
                      <a:pt x="380" y="71"/>
                      <a:pt x="380" y="71"/>
                      <a:pt x="380" y="71"/>
                    </a:cubicBezTo>
                    <a:cubicBezTo>
                      <a:pt x="375" y="61"/>
                      <a:pt x="367" y="54"/>
                      <a:pt x="357" y="49"/>
                    </a:cubicBezTo>
                    <a:close/>
                    <a:moveTo>
                      <a:pt x="386" y="86"/>
                    </a:moveTo>
                    <a:cubicBezTo>
                      <a:pt x="372" y="89"/>
                      <a:pt x="372" y="89"/>
                      <a:pt x="372" y="89"/>
                    </a:cubicBezTo>
                    <a:cubicBezTo>
                      <a:pt x="372" y="89"/>
                      <a:pt x="372" y="89"/>
                      <a:pt x="372" y="89"/>
                    </a:cubicBezTo>
                    <a:cubicBezTo>
                      <a:pt x="372" y="89"/>
                      <a:pt x="372" y="89"/>
                      <a:pt x="372" y="89"/>
                    </a:cubicBezTo>
                    <a:cubicBezTo>
                      <a:pt x="372" y="90"/>
                      <a:pt x="372" y="90"/>
                      <a:pt x="372" y="90"/>
                    </a:cubicBezTo>
                    <a:cubicBezTo>
                      <a:pt x="372" y="90"/>
                      <a:pt x="372" y="90"/>
                      <a:pt x="372" y="90"/>
                    </a:cubicBezTo>
                    <a:cubicBezTo>
                      <a:pt x="372" y="90"/>
                      <a:pt x="372" y="90"/>
                      <a:pt x="372" y="90"/>
                    </a:cubicBezTo>
                    <a:cubicBezTo>
                      <a:pt x="373" y="91"/>
                      <a:pt x="373" y="91"/>
                      <a:pt x="373" y="91"/>
                    </a:cubicBezTo>
                    <a:cubicBezTo>
                      <a:pt x="373" y="91"/>
                      <a:pt x="373" y="91"/>
                      <a:pt x="373" y="91"/>
                    </a:cubicBezTo>
                    <a:cubicBezTo>
                      <a:pt x="373" y="91"/>
                      <a:pt x="373" y="91"/>
                      <a:pt x="373" y="91"/>
                    </a:cubicBezTo>
                    <a:cubicBezTo>
                      <a:pt x="373" y="91"/>
                      <a:pt x="373" y="91"/>
                      <a:pt x="373" y="91"/>
                    </a:cubicBezTo>
                    <a:cubicBezTo>
                      <a:pt x="373" y="92"/>
                      <a:pt x="373" y="92"/>
                      <a:pt x="373" y="92"/>
                    </a:cubicBezTo>
                    <a:cubicBezTo>
                      <a:pt x="373" y="92"/>
                      <a:pt x="373" y="92"/>
                      <a:pt x="373" y="92"/>
                    </a:cubicBezTo>
                    <a:cubicBezTo>
                      <a:pt x="373" y="92"/>
                      <a:pt x="373" y="92"/>
                      <a:pt x="373" y="92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3" y="94"/>
                      <a:pt x="373" y="94"/>
                      <a:pt x="373" y="94"/>
                    </a:cubicBezTo>
                    <a:cubicBezTo>
                      <a:pt x="373" y="94"/>
                      <a:pt x="373" y="94"/>
                      <a:pt x="373" y="94"/>
                    </a:cubicBezTo>
                    <a:cubicBezTo>
                      <a:pt x="373" y="94"/>
                      <a:pt x="373" y="94"/>
                      <a:pt x="373" y="94"/>
                    </a:cubicBezTo>
                    <a:cubicBezTo>
                      <a:pt x="373" y="95"/>
                      <a:pt x="373" y="95"/>
                      <a:pt x="373" y="95"/>
                    </a:cubicBezTo>
                    <a:cubicBezTo>
                      <a:pt x="373" y="95"/>
                      <a:pt x="373" y="95"/>
                      <a:pt x="373" y="95"/>
                    </a:cubicBezTo>
                    <a:cubicBezTo>
                      <a:pt x="373" y="95"/>
                      <a:pt x="373" y="95"/>
                      <a:pt x="373" y="95"/>
                    </a:cubicBezTo>
                    <a:cubicBezTo>
                      <a:pt x="373" y="95"/>
                      <a:pt x="373" y="95"/>
                      <a:pt x="373" y="95"/>
                    </a:cubicBezTo>
                    <a:cubicBezTo>
                      <a:pt x="373" y="96"/>
                      <a:pt x="373" y="96"/>
                      <a:pt x="373" y="96"/>
                    </a:cubicBezTo>
                    <a:cubicBezTo>
                      <a:pt x="373" y="96"/>
                      <a:pt x="373" y="96"/>
                      <a:pt x="373" y="96"/>
                    </a:cubicBezTo>
                    <a:cubicBezTo>
                      <a:pt x="373" y="96"/>
                      <a:pt x="373" y="96"/>
                      <a:pt x="373" y="96"/>
                    </a:cubicBezTo>
                    <a:cubicBezTo>
                      <a:pt x="373" y="97"/>
                      <a:pt x="373" y="97"/>
                      <a:pt x="373" y="97"/>
                    </a:cubicBezTo>
                    <a:cubicBezTo>
                      <a:pt x="373" y="97"/>
                      <a:pt x="373" y="97"/>
                      <a:pt x="373" y="97"/>
                    </a:cubicBezTo>
                    <a:cubicBezTo>
                      <a:pt x="373" y="97"/>
                      <a:pt x="373" y="97"/>
                      <a:pt x="373" y="97"/>
                    </a:cubicBezTo>
                    <a:cubicBezTo>
                      <a:pt x="373" y="115"/>
                      <a:pt x="373" y="115"/>
                      <a:pt x="373" y="115"/>
                    </a:cubicBezTo>
                    <a:cubicBezTo>
                      <a:pt x="387" y="115"/>
                      <a:pt x="387" y="115"/>
                      <a:pt x="387" y="115"/>
                    </a:cubicBezTo>
                    <a:cubicBezTo>
                      <a:pt x="387" y="97"/>
                      <a:pt x="387" y="97"/>
                      <a:pt x="387" y="97"/>
                    </a:cubicBezTo>
                    <a:cubicBezTo>
                      <a:pt x="387" y="97"/>
                      <a:pt x="387" y="97"/>
                      <a:pt x="387" y="97"/>
                    </a:cubicBezTo>
                    <a:cubicBezTo>
                      <a:pt x="387" y="97"/>
                      <a:pt x="387" y="97"/>
                      <a:pt x="387" y="97"/>
                    </a:cubicBezTo>
                    <a:cubicBezTo>
                      <a:pt x="387" y="96"/>
                      <a:pt x="387" y="96"/>
                      <a:pt x="387" y="96"/>
                    </a:cubicBezTo>
                    <a:cubicBezTo>
                      <a:pt x="387" y="96"/>
                      <a:pt x="387" y="96"/>
                      <a:pt x="387" y="96"/>
                    </a:cubicBezTo>
                    <a:cubicBezTo>
                      <a:pt x="387" y="95"/>
                      <a:pt x="387" y="95"/>
                      <a:pt x="387" y="95"/>
                    </a:cubicBezTo>
                    <a:cubicBezTo>
                      <a:pt x="387" y="95"/>
                      <a:pt x="387" y="95"/>
                      <a:pt x="387" y="95"/>
                    </a:cubicBezTo>
                    <a:cubicBezTo>
                      <a:pt x="387" y="95"/>
                      <a:pt x="387" y="95"/>
                      <a:pt x="387" y="95"/>
                    </a:cubicBezTo>
                    <a:cubicBezTo>
                      <a:pt x="387" y="94"/>
                      <a:pt x="387" y="94"/>
                      <a:pt x="387" y="94"/>
                    </a:cubicBezTo>
                    <a:cubicBezTo>
                      <a:pt x="387" y="94"/>
                      <a:pt x="387" y="94"/>
                      <a:pt x="387" y="94"/>
                    </a:cubicBezTo>
                    <a:cubicBezTo>
                      <a:pt x="387" y="94"/>
                      <a:pt x="387" y="94"/>
                      <a:pt x="387" y="94"/>
                    </a:cubicBezTo>
                    <a:cubicBezTo>
                      <a:pt x="387" y="93"/>
                      <a:pt x="387" y="93"/>
                      <a:pt x="387" y="93"/>
                    </a:cubicBezTo>
                    <a:cubicBezTo>
                      <a:pt x="387" y="93"/>
                      <a:pt x="387" y="93"/>
                      <a:pt x="387" y="93"/>
                    </a:cubicBezTo>
                    <a:cubicBezTo>
                      <a:pt x="387" y="93"/>
                      <a:pt x="387" y="93"/>
                      <a:pt x="387" y="93"/>
                    </a:cubicBezTo>
                    <a:cubicBezTo>
                      <a:pt x="387" y="92"/>
                      <a:pt x="387" y="92"/>
                      <a:pt x="387" y="92"/>
                    </a:cubicBezTo>
                    <a:cubicBezTo>
                      <a:pt x="387" y="92"/>
                      <a:pt x="387" y="92"/>
                      <a:pt x="387" y="92"/>
                    </a:cubicBezTo>
                    <a:cubicBezTo>
                      <a:pt x="387" y="92"/>
                      <a:pt x="387" y="92"/>
                      <a:pt x="387" y="92"/>
                    </a:cubicBezTo>
                    <a:cubicBezTo>
                      <a:pt x="387" y="91"/>
                      <a:pt x="387" y="91"/>
                      <a:pt x="387" y="91"/>
                    </a:cubicBezTo>
                    <a:cubicBezTo>
                      <a:pt x="387" y="91"/>
                      <a:pt x="387" y="91"/>
                      <a:pt x="387" y="91"/>
                    </a:cubicBezTo>
                    <a:cubicBezTo>
                      <a:pt x="387" y="91"/>
                      <a:pt x="387" y="91"/>
                      <a:pt x="387" y="91"/>
                    </a:cubicBezTo>
                    <a:cubicBezTo>
                      <a:pt x="386" y="90"/>
                      <a:pt x="386" y="90"/>
                      <a:pt x="386" y="90"/>
                    </a:cubicBezTo>
                    <a:cubicBezTo>
                      <a:pt x="386" y="90"/>
                      <a:pt x="386" y="90"/>
                      <a:pt x="386" y="90"/>
                    </a:cubicBezTo>
                    <a:cubicBezTo>
                      <a:pt x="386" y="90"/>
                      <a:pt x="386" y="90"/>
                      <a:pt x="386" y="90"/>
                    </a:cubicBezTo>
                    <a:cubicBezTo>
                      <a:pt x="386" y="89"/>
                      <a:pt x="386" y="89"/>
                      <a:pt x="386" y="89"/>
                    </a:cubicBezTo>
                    <a:cubicBezTo>
                      <a:pt x="386" y="89"/>
                      <a:pt x="386" y="89"/>
                      <a:pt x="386" y="89"/>
                    </a:cubicBezTo>
                    <a:cubicBezTo>
                      <a:pt x="386" y="89"/>
                      <a:pt x="386" y="89"/>
                      <a:pt x="386" y="89"/>
                    </a:cubicBezTo>
                    <a:cubicBezTo>
                      <a:pt x="386" y="88"/>
                      <a:pt x="386" y="88"/>
                      <a:pt x="386" y="88"/>
                    </a:cubicBezTo>
                    <a:cubicBezTo>
                      <a:pt x="386" y="88"/>
                      <a:pt x="386" y="88"/>
                      <a:pt x="386" y="88"/>
                    </a:cubicBezTo>
                    <a:cubicBezTo>
                      <a:pt x="386" y="88"/>
                      <a:pt x="386" y="88"/>
                      <a:pt x="386" y="88"/>
                    </a:cubicBezTo>
                    <a:cubicBezTo>
                      <a:pt x="386" y="87"/>
                      <a:pt x="386" y="87"/>
                      <a:pt x="386" y="87"/>
                    </a:cubicBezTo>
                    <a:cubicBezTo>
                      <a:pt x="386" y="87"/>
                      <a:pt x="386" y="87"/>
                      <a:pt x="386" y="87"/>
                    </a:cubicBezTo>
                    <a:cubicBezTo>
                      <a:pt x="386" y="87"/>
                      <a:pt x="386" y="87"/>
                      <a:pt x="386" y="87"/>
                    </a:cubicBezTo>
                    <a:cubicBezTo>
                      <a:pt x="386" y="86"/>
                      <a:pt x="386" y="86"/>
                      <a:pt x="386" y="86"/>
                    </a:cubicBezTo>
                    <a:close/>
                    <a:moveTo>
                      <a:pt x="387" y="129"/>
                    </a:moveTo>
                    <a:cubicBezTo>
                      <a:pt x="387" y="157"/>
                      <a:pt x="387" y="157"/>
                      <a:pt x="387" y="157"/>
                    </a:cubicBezTo>
                    <a:cubicBezTo>
                      <a:pt x="373" y="157"/>
                      <a:pt x="373" y="157"/>
                      <a:pt x="373" y="157"/>
                    </a:cubicBezTo>
                    <a:cubicBezTo>
                      <a:pt x="373" y="129"/>
                      <a:pt x="373" y="129"/>
                      <a:pt x="373" y="129"/>
                    </a:cubicBezTo>
                    <a:lnTo>
                      <a:pt x="387" y="129"/>
                    </a:lnTo>
                    <a:close/>
                    <a:moveTo>
                      <a:pt x="387" y="171"/>
                    </a:moveTo>
                    <a:cubicBezTo>
                      <a:pt x="387" y="199"/>
                      <a:pt x="387" y="199"/>
                      <a:pt x="387" y="199"/>
                    </a:cubicBezTo>
                    <a:cubicBezTo>
                      <a:pt x="373" y="199"/>
                      <a:pt x="373" y="199"/>
                      <a:pt x="373" y="199"/>
                    </a:cubicBezTo>
                    <a:cubicBezTo>
                      <a:pt x="373" y="171"/>
                      <a:pt x="373" y="171"/>
                      <a:pt x="373" y="171"/>
                    </a:cubicBezTo>
                    <a:lnTo>
                      <a:pt x="387" y="171"/>
                    </a:lnTo>
                    <a:close/>
                    <a:moveTo>
                      <a:pt x="387" y="213"/>
                    </a:moveTo>
                    <a:cubicBezTo>
                      <a:pt x="387" y="241"/>
                      <a:pt x="387" y="241"/>
                      <a:pt x="387" y="241"/>
                    </a:cubicBezTo>
                    <a:cubicBezTo>
                      <a:pt x="373" y="241"/>
                      <a:pt x="373" y="241"/>
                      <a:pt x="373" y="241"/>
                    </a:cubicBezTo>
                    <a:cubicBezTo>
                      <a:pt x="373" y="213"/>
                      <a:pt x="373" y="213"/>
                      <a:pt x="373" y="213"/>
                    </a:cubicBezTo>
                    <a:lnTo>
                      <a:pt x="387" y="213"/>
                    </a:lnTo>
                    <a:close/>
                  </a:path>
                </a:pathLst>
              </a:cu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61" name="Freeform 6"/>
              <p:cNvSpPr>
                <a:spLocks/>
              </p:cNvSpPr>
              <p:nvPr/>
            </p:nvSpPr>
            <p:spPr bwMode="auto">
              <a:xfrm>
                <a:off x="1984" y="1203"/>
                <a:ext cx="190" cy="166"/>
              </a:xfrm>
              <a:custGeom>
                <a:avLst/>
                <a:gdLst>
                  <a:gd name="T0" fmla="*/ 190 w 190"/>
                  <a:gd name="T1" fmla="*/ 166 h 166"/>
                  <a:gd name="T2" fmla="*/ 96 w 190"/>
                  <a:gd name="T3" fmla="*/ 0 h 166"/>
                  <a:gd name="T4" fmla="*/ 0 w 190"/>
                  <a:gd name="T5" fmla="*/ 166 h 166"/>
                  <a:gd name="T6" fmla="*/ 190 w 190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166">
                    <a:moveTo>
                      <a:pt x="190" y="166"/>
                    </a:moveTo>
                    <a:lnTo>
                      <a:pt x="96" y="0"/>
                    </a:lnTo>
                    <a:lnTo>
                      <a:pt x="0" y="166"/>
                    </a:lnTo>
                    <a:lnTo>
                      <a:pt x="190" y="16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62" name="Freeform 7"/>
              <p:cNvSpPr>
                <a:spLocks noEditPoints="1"/>
              </p:cNvSpPr>
              <p:nvPr/>
            </p:nvSpPr>
            <p:spPr bwMode="auto">
              <a:xfrm>
                <a:off x="941" y="2094"/>
                <a:ext cx="735" cy="369"/>
              </a:xfrm>
              <a:custGeom>
                <a:avLst/>
                <a:gdLst>
                  <a:gd name="T0" fmla="*/ 14 w 496"/>
                  <a:gd name="T1" fmla="*/ 40 h 249"/>
                  <a:gd name="T2" fmla="*/ 0 w 496"/>
                  <a:gd name="T3" fmla="*/ 0 h 249"/>
                  <a:gd name="T4" fmla="*/ 14 w 496"/>
                  <a:gd name="T5" fmla="*/ 54 h 249"/>
                  <a:gd name="T6" fmla="*/ 17 w 496"/>
                  <a:gd name="T7" fmla="*/ 79 h 249"/>
                  <a:gd name="T8" fmla="*/ 0 w 496"/>
                  <a:gd name="T9" fmla="*/ 64 h 249"/>
                  <a:gd name="T10" fmla="*/ 14 w 496"/>
                  <a:gd name="T11" fmla="*/ 54 h 249"/>
                  <a:gd name="T12" fmla="*/ 12 w 496"/>
                  <a:gd name="T13" fmla="*/ 98 h 249"/>
                  <a:gd name="T14" fmla="*/ 42 w 496"/>
                  <a:gd name="T15" fmla="*/ 103 h 249"/>
                  <a:gd name="T16" fmla="*/ 23 w 496"/>
                  <a:gd name="T17" fmla="*/ 89 h 249"/>
                  <a:gd name="T18" fmla="*/ 54 w 496"/>
                  <a:gd name="T19" fmla="*/ 104 h 249"/>
                  <a:gd name="T20" fmla="*/ 82 w 496"/>
                  <a:gd name="T21" fmla="*/ 118 h 249"/>
                  <a:gd name="T22" fmla="*/ 54 w 496"/>
                  <a:gd name="T23" fmla="*/ 104 h 249"/>
                  <a:gd name="T24" fmla="*/ 124 w 496"/>
                  <a:gd name="T25" fmla="*/ 104 h 249"/>
                  <a:gd name="T26" fmla="*/ 96 w 496"/>
                  <a:gd name="T27" fmla="*/ 118 h 249"/>
                  <a:gd name="T28" fmla="*/ 138 w 496"/>
                  <a:gd name="T29" fmla="*/ 104 h 249"/>
                  <a:gd name="T30" fmla="*/ 166 w 496"/>
                  <a:gd name="T31" fmla="*/ 118 h 249"/>
                  <a:gd name="T32" fmla="*/ 138 w 496"/>
                  <a:gd name="T33" fmla="*/ 104 h 249"/>
                  <a:gd name="T34" fmla="*/ 208 w 496"/>
                  <a:gd name="T35" fmla="*/ 104 h 249"/>
                  <a:gd name="T36" fmla="*/ 180 w 496"/>
                  <a:gd name="T37" fmla="*/ 118 h 249"/>
                  <a:gd name="T38" fmla="*/ 222 w 496"/>
                  <a:gd name="T39" fmla="*/ 104 h 249"/>
                  <a:gd name="T40" fmla="*/ 250 w 496"/>
                  <a:gd name="T41" fmla="*/ 118 h 249"/>
                  <a:gd name="T42" fmla="*/ 222 w 496"/>
                  <a:gd name="T43" fmla="*/ 104 h 249"/>
                  <a:gd name="T44" fmla="*/ 292 w 496"/>
                  <a:gd name="T45" fmla="*/ 104 h 249"/>
                  <a:gd name="T46" fmla="*/ 264 w 496"/>
                  <a:gd name="T47" fmla="*/ 118 h 249"/>
                  <a:gd name="T48" fmla="*/ 306 w 496"/>
                  <a:gd name="T49" fmla="*/ 104 h 249"/>
                  <a:gd name="T50" fmla="*/ 334 w 496"/>
                  <a:gd name="T51" fmla="*/ 118 h 249"/>
                  <a:gd name="T52" fmla="*/ 306 w 496"/>
                  <a:gd name="T53" fmla="*/ 104 h 249"/>
                  <a:gd name="T54" fmla="*/ 361 w 496"/>
                  <a:gd name="T55" fmla="*/ 104 h 249"/>
                  <a:gd name="T56" fmla="*/ 376 w 496"/>
                  <a:gd name="T57" fmla="*/ 118 h 249"/>
                  <a:gd name="T58" fmla="*/ 348 w 496"/>
                  <a:gd name="T59" fmla="*/ 118 h 249"/>
                  <a:gd name="T60" fmla="*/ 390 w 496"/>
                  <a:gd name="T61" fmla="*/ 104 h 249"/>
                  <a:gd name="T62" fmla="*/ 418 w 496"/>
                  <a:gd name="T63" fmla="*/ 118 h 249"/>
                  <a:gd name="T64" fmla="*/ 390 w 496"/>
                  <a:gd name="T65" fmla="*/ 104 h 249"/>
                  <a:gd name="T66" fmla="*/ 442 w 496"/>
                  <a:gd name="T67" fmla="*/ 104 h 249"/>
                  <a:gd name="T68" fmla="*/ 457 w 496"/>
                  <a:gd name="T69" fmla="*/ 121 h 249"/>
                  <a:gd name="T70" fmla="*/ 432 w 496"/>
                  <a:gd name="T71" fmla="*/ 118 h 249"/>
                  <a:gd name="T72" fmla="*/ 476 w 496"/>
                  <a:gd name="T73" fmla="*/ 116 h 249"/>
                  <a:gd name="T74" fmla="*/ 480 w 496"/>
                  <a:gd name="T75" fmla="*/ 147 h 249"/>
                  <a:gd name="T76" fmla="*/ 476 w 496"/>
                  <a:gd name="T77" fmla="*/ 116 h 249"/>
                  <a:gd name="T78" fmla="*/ 496 w 496"/>
                  <a:gd name="T79" fmla="*/ 186 h 249"/>
                  <a:gd name="T80" fmla="*/ 482 w 496"/>
                  <a:gd name="T81" fmla="*/ 158 h 249"/>
                  <a:gd name="T82" fmla="*/ 496 w 496"/>
                  <a:gd name="T83" fmla="*/ 201 h 249"/>
                  <a:gd name="T84" fmla="*/ 482 w 496"/>
                  <a:gd name="T85" fmla="*/ 249 h 249"/>
                  <a:gd name="T86" fmla="*/ 496 w 496"/>
                  <a:gd name="T87" fmla="*/ 20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6" h="249">
                    <a:moveTo>
                      <a:pt x="14" y="0"/>
                    </a:moveTo>
                    <a:cubicBezTo>
                      <a:pt x="14" y="40"/>
                      <a:pt x="14" y="40"/>
                      <a:pt x="14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" y="0"/>
                    </a:lnTo>
                    <a:close/>
                    <a:moveTo>
                      <a:pt x="14" y="54"/>
                    </a:move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70"/>
                      <a:pt x="16" y="74"/>
                      <a:pt x="17" y="79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1" y="79"/>
                      <a:pt x="0" y="70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4" y="54"/>
                    </a:lnTo>
                    <a:close/>
                    <a:moveTo>
                      <a:pt x="23" y="89"/>
                    </a:moveTo>
                    <a:cubicBezTo>
                      <a:pt x="12" y="98"/>
                      <a:pt x="12" y="98"/>
                      <a:pt x="12" y="98"/>
                    </a:cubicBezTo>
                    <a:cubicBezTo>
                      <a:pt x="18" y="105"/>
                      <a:pt x="29" y="114"/>
                      <a:pt x="38" y="116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35" y="101"/>
                      <a:pt x="27" y="95"/>
                      <a:pt x="23" y="89"/>
                    </a:cubicBezTo>
                    <a:close/>
                    <a:moveTo>
                      <a:pt x="54" y="104"/>
                    </a:moveTo>
                    <a:cubicBezTo>
                      <a:pt x="54" y="104"/>
                      <a:pt x="54" y="104"/>
                      <a:pt x="54" y="104"/>
                    </a:cubicBezTo>
                    <a:cubicBezTo>
                      <a:pt x="82" y="104"/>
                      <a:pt x="82" y="104"/>
                      <a:pt x="82" y="104"/>
                    </a:cubicBezTo>
                    <a:cubicBezTo>
                      <a:pt x="82" y="118"/>
                      <a:pt x="82" y="118"/>
                      <a:pt x="82" y="118"/>
                    </a:cubicBezTo>
                    <a:cubicBezTo>
                      <a:pt x="54" y="118"/>
                      <a:pt x="54" y="118"/>
                      <a:pt x="54" y="118"/>
                    </a:cubicBezTo>
                    <a:lnTo>
                      <a:pt x="54" y="104"/>
                    </a:lnTo>
                    <a:close/>
                    <a:moveTo>
                      <a:pt x="96" y="104"/>
                    </a:move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118"/>
                      <a:pt x="124" y="118"/>
                      <a:pt x="124" y="118"/>
                    </a:cubicBezTo>
                    <a:cubicBezTo>
                      <a:pt x="96" y="118"/>
                      <a:pt x="96" y="118"/>
                      <a:pt x="96" y="118"/>
                    </a:cubicBezTo>
                    <a:lnTo>
                      <a:pt x="96" y="104"/>
                    </a:lnTo>
                    <a:close/>
                    <a:moveTo>
                      <a:pt x="138" y="104"/>
                    </a:moveTo>
                    <a:cubicBezTo>
                      <a:pt x="166" y="104"/>
                      <a:pt x="166" y="104"/>
                      <a:pt x="166" y="104"/>
                    </a:cubicBezTo>
                    <a:cubicBezTo>
                      <a:pt x="166" y="118"/>
                      <a:pt x="166" y="118"/>
                      <a:pt x="166" y="118"/>
                    </a:cubicBezTo>
                    <a:cubicBezTo>
                      <a:pt x="138" y="118"/>
                      <a:pt x="138" y="118"/>
                      <a:pt x="138" y="118"/>
                    </a:cubicBezTo>
                    <a:lnTo>
                      <a:pt x="138" y="104"/>
                    </a:lnTo>
                    <a:close/>
                    <a:moveTo>
                      <a:pt x="180" y="104"/>
                    </a:moveTo>
                    <a:cubicBezTo>
                      <a:pt x="208" y="104"/>
                      <a:pt x="208" y="104"/>
                      <a:pt x="208" y="104"/>
                    </a:cubicBezTo>
                    <a:cubicBezTo>
                      <a:pt x="208" y="118"/>
                      <a:pt x="208" y="118"/>
                      <a:pt x="208" y="118"/>
                    </a:cubicBezTo>
                    <a:cubicBezTo>
                      <a:pt x="180" y="118"/>
                      <a:pt x="180" y="118"/>
                      <a:pt x="180" y="118"/>
                    </a:cubicBezTo>
                    <a:lnTo>
                      <a:pt x="180" y="104"/>
                    </a:lnTo>
                    <a:close/>
                    <a:moveTo>
                      <a:pt x="222" y="104"/>
                    </a:moveTo>
                    <a:cubicBezTo>
                      <a:pt x="250" y="104"/>
                      <a:pt x="250" y="104"/>
                      <a:pt x="250" y="104"/>
                    </a:cubicBezTo>
                    <a:cubicBezTo>
                      <a:pt x="250" y="118"/>
                      <a:pt x="250" y="118"/>
                      <a:pt x="250" y="118"/>
                    </a:cubicBezTo>
                    <a:cubicBezTo>
                      <a:pt x="222" y="118"/>
                      <a:pt x="222" y="118"/>
                      <a:pt x="222" y="118"/>
                    </a:cubicBezTo>
                    <a:lnTo>
                      <a:pt x="222" y="104"/>
                    </a:lnTo>
                    <a:close/>
                    <a:moveTo>
                      <a:pt x="264" y="104"/>
                    </a:moveTo>
                    <a:cubicBezTo>
                      <a:pt x="292" y="104"/>
                      <a:pt x="292" y="104"/>
                      <a:pt x="292" y="104"/>
                    </a:cubicBezTo>
                    <a:cubicBezTo>
                      <a:pt x="292" y="118"/>
                      <a:pt x="292" y="118"/>
                      <a:pt x="292" y="118"/>
                    </a:cubicBezTo>
                    <a:cubicBezTo>
                      <a:pt x="264" y="118"/>
                      <a:pt x="264" y="118"/>
                      <a:pt x="264" y="118"/>
                    </a:cubicBezTo>
                    <a:lnTo>
                      <a:pt x="264" y="104"/>
                    </a:lnTo>
                    <a:close/>
                    <a:moveTo>
                      <a:pt x="306" y="104"/>
                    </a:moveTo>
                    <a:cubicBezTo>
                      <a:pt x="334" y="104"/>
                      <a:pt x="334" y="104"/>
                      <a:pt x="334" y="104"/>
                    </a:cubicBezTo>
                    <a:cubicBezTo>
                      <a:pt x="334" y="118"/>
                      <a:pt x="334" y="118"/>
                      <a:pt x="334" y="118"/>
                    </a:cubicBezTo>
                    <a:cubicBezTo>
                      <a:pt x="306" y="118"/>
                      <a:pt x="306" y="118"/>
                      <a:pt x="306" y="118"/>
                    </a:cubicBezTo>
                    <a:lnTo>
                      <a:pt x="306" y="104"/>
                    </a:lnTo>
                    <a:close/>
                    <a:moveTo>
                      <a:pt x="348" y="104"/>
                    </a:moveTo>
                    <a:cubicBezTo>
                      <a:pt x="361" y="104"/>
                      <a:pt x="361" y="104"/>
                      <a:pt x="361" y="104"/>
                    </a:cubicBezTo>
                    <a:cubicBezTo>
                      <a:pt x="376" y="104"/>
                      <a:pt x="376" y="104"/>
                      <a:pt x="376" y="104"/>
                    </a:cubicBezTo>
                    <a:cubicBezTo>
                      <a:pt x="376" y="118"/>
                      <a:pt x="376" y="118"/>
                      <a:pt x="376" y="118"/>
                    </a:cubicBezTo>
                    <a:cubicBezTo>
                      <a:pt x="361" y="118"/>
                      <a:pt x="361" y="118"/>
                      <a:pt x="361" y="118"/>
                    </a:cubicBezTo>
                    <a:cubicBezTo>
                      <a:pt x="348" y="118"/>
                      <a:pt x="348" y="118"/>
                      <a:pt x="348" y="118"/>
                    </a:cubicBezTo>
                    <a:lnTo>
                      <a:pt x="348" y="104"/>
                    </a:lnTo>
                    <a:close/>
                    <a:moveTo>
                      <a:pt x="390" y="104"/>
                    </a:moveTo>
                    <a:cubicBezTo>
                      <a:pt x="418" y="104"/>
                      <a:pt x="418" y="104"/>
                      <a:pt x="418" y="104"/>
                    </a:cubicBezTo>
                    <a:cubicBezTo>
                      <a:pt x="418" y="118"/>
                      <a:pt x="418" y="118"/>
                      <a:pt x="418" y="118"/>
                    </a:cubicBezTo>
                    <a:cubicBezTo>
                      <a:pt x="390" y="118"/>
                      <a:pt x="390" y="118"/>
                      <a:pt x="390" y="118"/>
                    </a:cubicBezTo>
                    <a:lnTo>
                      <a:pt x="390" y="104"/>
                    </a:lnTo>
                    <a:close/>
                    <a:moveTo>
                      <a:pt x="432" y="104"/>
                    </a:moveTo>
                    <a:cubicBezTo>
                      <a:pt x="442" y="104"/>
                      <a:pt x="442" y="104"/>
                      <a:pt x="442" y="104"/>
                    </a:cubicBezTo>
                    <a:cubicBezTo>
                      <a:pt x="449" y="104"/>
                      <a:pt x="456" y="105"/>
                      <a:pt x="462" y="108"/>
                    </a:cubicBezTo>
                    <a:cubicBezTo>
                      <a:pt x="457" y="121"/>
                      <a:pt x="457" y="121"/>
                      <a:pt x="457" y="121"/>
                    </a:cubicBezTo>
                    <a:cubicBezTo>
                      <a:pt x="452" y="119"/>
                      <a:pt x="448" y="118"/>
                      <a:pt x="442" y="118"/>
                    </a:cubicBezTo>
                    <a:cubicBezTo>
                      <a:pt x="432" y="118"/>
                      <a:pt x="432" y="118"/>
                      <a:pt x="432" y="118"/>
                    </a:cubicBezTo>
                    <a:lnTo>
                      <a:pt x="432" y="104"/>
                    </a:lnTo>
                    <a:close/>
                    <a:moveTo>
                      <a:pt x="476" y="116"/>
                    </a:moveTo>
                    <a:cubicBezTo>
                      <a:pt x="467" y="127"/>
                      <a:pt x="467" y="127"/>
                      <a:pt x="467" y="127"/>
                    </a:cubicBezTo>
                    <a:cubicBezTo>
                      <a:pt x="474" y="133"/>
                      <a:pt x="477" y="139"/>
                      <a:pt x="480" y="147"/>
                    </a:cubicBezTo>
                    <a:cubicBezTo>
                      <a:pt x="494" y="143"/>
                      <a:pt x="494" y="143"/>
                      <a:pt x="494" y="143"/>
                    </a:cubicBezTo>
                    <a:cubicBezTo>
                      <a:pt x="491" y="133"/>
                      <a:pt x="484" y="123"/>
                      <a:pt x="476" y="116"/>
                    </a:cubicBezTo>
                    <a:close/>
                    <a:moveTo>
                      <a:pt x="496" y="158"/>
                    </a:moveTo>
                    <a:cubicBezTo>
                      <a:pt x="496" y="186"/>
                      <a:pt x="496" y="186"/>
                      <a:pt x="496" y="186"/>
                    </a:cubicBezTo>
                    <a:cubicBezTo>
                      <a:pt x="482" y="186"/>
                      <a:pt x="482" y="186"/>
                      <a:pt x="482" y="186"/>
                    </a:cubicBezTo>
                    <a:cubicBezTo>
                      <a:pt x="482" y="158"/>
                      <a:pt x="482" y="158"/>
                      <a:pt x="482" y="158"/>
                    </a:cubicBezTo>
                    <a:lnTo>
                      <a:pt x="496" y="158"/>
                    </a:lnTo>
                    <a:close/>
                    <a:moveTo>
                      <a:pt x="496" y="201"/>
                    </a:moveTo>
                    <a:cubicBezTo>
                      <a:pt x="496" y="249"/>
                      <a:pt x="496" y="249"/>
                      <a:pt x="496" y="249"/>
                    </a:cubicBezTo>
                    <a:cubicBezTo>
                      <a:pt x="482" y="249"/>
                      <a:pt x="482" y="249"/>
                      <a:pt x="482" y="249"/>
                    </a:cubicBezTo>
                    <a:cubicBezTo>
                      <a:pt x="482" y="201"/>
                      <a:pt x="482" y="201"/>
                      <a:pt x="482" y="201"/>
                    </a:cubicBezTo>
                    <a:lnTo>
                      <a:pt x="496" y="201"/>
                    </a:lnTo>
                    <a:close/>
                  </a:path>
                </a:pathLst>
              </a:cu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63" name="Freeform 8"/>
              <p:cNvSpPr>
                <a:spLocks/>
              </p:cNvSpPr>
              <p:nvPr/>
            </p:nvSpPr>
            <p:spPr bwMode="auto">
              <a:xfrm>
                <a:off x="742" y="1995"/>
                <a:ext cx="165" cy="191"/>
              </a:xfrm>
              <a:custGeom>
                <a:avLst/>
                <a:gdLst>
                  <a:gd name="T0" fmla="*/ 165 w 165"/>
                  <a:gd name="T1" fmla="*/ 0 h 191"/>
                  <a:gd name="T2" fmla="*/ 0 w 165"/>
                  <a:gd name="T3" fmla="*/ 96 h 191"/>
                  <a:gd name="T4" fmla="*/ 165 w 165"/>
                  <a:gd name="T5" fmla="*/ 191 h 191"/>
                  <a:gd name="T6" fmla="*/ 165 w 165"/>
                  <a:gd name="T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191">
                    <a:moveTo>
                      <a:pt x="165" y="0"/>
                    </a:moveTo>
                    <a:lnTo>
                      <a:pt x="0" y="96"/>
                    </a:lnTo>
                    <a:lnTo>
                      <a:pt x="165" y="1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64" name="Rectangle 9"/>
              <p:cNvSpPr>
                <a:spLocks noChangeArrowheads="1"/>
              </p:cNvSpPr>
              <p:nvPr/>
            </p:nvSpPr>
            <p:spPr bwMode="auto">
              <a:xfrm>
                <a:off x="909" y="2096"/>
                <a:ext cx="24" cy="20"/>
              </a:xfrm>
              <a:prstGeom prst="rect">
                <a:avLst/>
              </a:pr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65" name="Freeform 10"/>
              <p:cNvSpPr>
                <a:spLocks noEditPoints="1"/>
              </p:cNvSpPr>
              <p:nvPr/>
            </p:nvSpPr>
            <p:spPr bwMode="auto">
              <a:xfrm>
                <a:off x="3943" y="1909"/>
                <a:ext cx="736" cy="369"/>
              </a:xfrm>
              <a:custGeom>
                <a:avLst/>
                <a:gdLst>
                  <a:gd name="T0" fmla="*/ 497 w 497"/>
                  <a:gd name="T1" fmla="*/ 0 h 249"/>
                  <a:gd name="T2" fmla="*/ 483 w 497"/>
                  <a:gd name="T3" fmla="*/ 40 h 249"/>
                  <a:gd name="T4" fmla="*/ 483 w 497"/>
                  <a:gd name="T5" fmla="*/ 54 h 249"/>
                  <a:gd name="T6" fmla="*/ 497 w 497"/>
                  <a:gd name="T7" fmla="*/ 64 h 249"/>
                  <a:gd name="T8" fmla="*/ 480 w 497"/>
                  <a:gd name="T9" fmla="*/ 79 h 249"/>
                  <a:gd name="T10" fmla="*/ 483 w 497"/>
                  <a:gd name="T11" fmla="*/ 54 h 249"/>
                  <a:gd name="T12" fmla="*/ 454 w 497"/>
                  <a:gd name="T13" fmla="*/ 102 h 249"/>
                  <a:gd name="T14" fmla="*/ 458 w 497"/>
                  <a:gd name="T15" fmla="*/ 116 h 249"/>
                  <a:gd name="T16" fmla="*/ 474 w 497"/>
                  <a:gd name="T17" fmla="*/ 89 h 249"/>
                  <a:gd name="T18" fmla="*/ 443 w 497"/>
                  <a:gd name="T19" fmla="*/ 118 h 249"/>
                  <a:gd name="T20" fmla="*/ 415 w 497"/>
                  <a:gd name="T21" fmla="*/ 104 h 249"/>
                  <a:gd name="T22" fmla="*/ 401 w 497"/>
                  <a:gd name="T23" fmla="*/ 104 h 249"/>
                  <a:gd name="T24" fmla="*/ 373 w 497"/>
                  <a:gd name="T25" fmla="*/ 118 h 249"/>
                  <a:gd name="T26" fmla="*/ 401 w 497"/>
                  <a:gd name="T27" fmla="*/ 104 h 249"/>
                  <a:gd name="T28" fmla="*/ 358 w 497"/>
                  <a:gd name="T29" fmla="*/ 118 h 249"/>
                  <a:gd name="T30" fmla="*/ 331 w 497"/>
                  <a:gd name="T31" fmla="*/ 104 h 249"/>
                  <a:gd name="T32" fmla="*/ 316 w 497"/>
                  <a:gd name="T33" fmla="*/ 104 h 249"/>
                  <a:gd name="T34" fmla="*/ 289 w 497"/>
                  <a:gd name="T35" fmla="*/ 118 h 249"/>
                  <a:gd name="T36" fmla="*/ 316 w 497"/>
                  <a:gd name="T37" fmla="*/ 104 h 249"/>
                  <a:gd name="T38" fmla="*/ 275 w 497"/>
                  <a:gd name="T39" fmla="*/ 118 h 249"/>
                  <a:gd name="T40" fmla="*/ 246 w 497"/>
                  <a:gd name="T41" fmla="*/ 104 h 249"/>
                  <a:gd name="T42" fmla="*/ 233 w 497"/>
                  <a:gd name="T43" fmla="*/ 104 h 249"/>
                  <a:gd name="T44" fmla="*/ 205 w 497"/>
                  <a:gd name="T45" fmla="*/ 118 h 249"/>
                  <a:gd name="T46" fmla="*/ 233 w 497"/>
                  <a:gd name="T47" fmla="*/ 104 h 249"/>
                  <a:gd name="T48" fmla="*/ 191 w 497"/>
                  <a:gd name="T49" fmla="*/ 118 h 249"/>
                  <a:gd name="T50" fmla="*/ 163 w 497"/>
                  <a:gd name="T51" fmla="*/ 104 h 249"/>
                  <a:gd name="T52" fmla="*/ 149 w 497"/>
                  <a:gd name="T53" fmla="*/ 104 h 249"/>
                  <a:gd name="T54" fmla="*/ 136 w 497"/>
                  <a:gd name="T55" fmla="*/ 118 h 249"/>
                  <a:gd name="T56" fmla="*/ 121 w 497"/>
                  <a:gd name="T57" fmla="*/ 104 h 249"/>
                  <a:gd name="T58" fmla="*/ 149 w 497"/>
                  <a:gd name="T59" fmla="*/ 104 h 249"/>
                  <a:gd name="T60" fmla="*/ 106 w 497"/>
                  <a:gd name="T61" fmla="*/ 118 h 249"/>
                  <a:gd name="T62" fmla="*/ 79 w 497"/>
                  <a:gd name="T63" fmla="*/ 104 h 249"/>
                  <a:gd name="T64" fmla="*/ 64 w 497"/>
                  <a:gd name="T65" fmla="*/ 104 h 249"/>
                  <a:gd name="T66" fmla="*/ 54 w 497"/>
                  <a:gd name="T67" fmla="*/ 118 h 249"/>
                  <a:gd name="T68" fmla="*/ 34 w 497"/>
                  <a:gd name="T69" fmla="*/ 108 h 249"/>
                  <a:gd name="T70" fmla="*/ 64 w 497"/>
                  <a:gd name="T71" fmla="*/ 104 h 249"/>
                  <a:gd name="T72" fmla="*/ 3 w 497"/>
                  <a:gd name="T73" fmla="*/ 143 h 249"/>
                  <a:gd name="T74" fmla="*/ 29 w 497"/>
                  <a:gd name="T75" fmla="*/ 127 h 249"/>
                  <a:gd name="T76" fmla="*/ 0 w 497"/>
                  <a:gd name="T77" fmla="*/ 158 h 249"/>
                  <a:gd name="T78" fmla="*/ 14 w 497"/>
                  <a:gd name="T79" fmla="*/ 186 h 249"/>
                  <a:gd name="T80" fmla="*/ 0 w 497"/>
                  <a:gd name="T81" fmla="*/ 158 h 249"/>
                  <a:gd name="T82" fmla="*/ 14 w 497"/>
                  <a:gd name="T83" fmla="*/ 201 h 249"/>
                  <a:gd name="T84" fmla="*/ 0 w 497"/>
                  <a:gd name="T85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249">
                    <a:moveTo>
                      <a:pt x="483" y="0"/>
                    </a:moveTo>
                    <a:cubicBezTo>
                      <a:pt x="497" y="0"/>
                      <a:pt x="497" y="0"/>
                      <a:pt x="497" y="0"/>
                    </a:cubicBezTo>
                    <a:cubicBezTo>
                      <a:pt x="497" y="40"/>
                      <a:pt x="497" y="40"/>
                      <a:pt x="497" y="40"/>
                    </a:cubicBezTo>
                    <a:cubicBezTo>
                      <a:pt x="483" y="40"/>
                      <a:pt x="483" y="40"/>
                      <a:pt x="483" y="40"/>
                    </a:cubicBezTo>
                    <a:lnTo>
                      <a:pt x="483" y="0"/>
                    </a:lnTo>
                    <a:close/>
                    <a:moveTo>
                      <a:pt x="483" y="54"/>
                    </a:moveTo>
                    <a:cubicBezTo>
                      <a:pt x="497" y="54"/>
                      <a:pt x="497" y="54"/>
                      <a:pt x="497" y="54"/>
                    </a:cubicBezTo>
                    <a:cubicBezTo>
                      <a:pt x="497" y="64"/>
                      <a:pt x="497" y="64"/>
                      <a:pt x="497" y="64"/>
                    </a:cubicBezTo>
                    <a:cubicBezTo>
                      <a:pt x="496" y="70"/>
                      <a:pt x="496" y="79"/>
                      <a:pt x="493" y="84"/>
                    </a:cubicBezTo>
                    <a:cubicBezTo>
                      <a:pt x="480" y="79"/>
                      <a:pt x="480" y="79"/>
                      <a:pt x="480" y="79"/>
                    </a:cubicBezTo>
                    <a:cubicBezTo>
                      <a:pt x="481" y="74"/>
                      <a:pt x="483" y="70"/>
                      <a:pt x="483" y="64"/>
                    </a:cubicBezTo>
                    <a:lnTo>
                      <a:pt x="483" y="54"/>
                    </a:lnTo>
                    <a:close/>
                    <a:moveTo>
                      <a:pt x="474" y="89"/>
                    </a:moveTo>
                    <a:cubicBezTo>
                      <a:pt x="469" y="95"/>
                      <a:pt x="462" y="101"/>
                      <a:pt x="454" y="102"/>
                    </a:cubicBezTo>
                    <a:cubicBezTo>
                      <a:pt x="454" y="103"/>
                      <a:pt x="454" y="103"/>
                      <a:pt x="454" y="103"/>
                    </a:cubicBezTo>
                    <a:cubicBezTo>
                      <a:pt x="458" y="116"/>
                      <a:pt x="458" y="116"/>
                      <a:pt x="458" y="116"/>
                    </a:cubicBezTo>
                    <a:cubicBezTo>
                      <a:pt x="468" y="114"/>
                      <a:pt x="479" y="105"/>
                      <a:pt x="485" y="98"/>
                    </a:cubicBezTo>
                    <a:lnTo>
                      <a:pt x="474" y="89"/>
                    </a:lnTo>
                    <a:close/>
                    <a:moveTo>
                      <a:pt x="443" y="104"/>
                    </a:moveTo>
                    <a:cubicBezTo>
                      <a:pt x="443" y="118"/>
                      <a:pt x="443" y="118"/>
                      <a:pt x="443" y="118"/>
                    </a:cubicBezTo>
                    <a:cubicBezTo>
                      <a:pt x="415" y="118"/>
                      <a:pt x="415" y="118"/>
                      <a:pt x="415" y="118"/>
                    </a:cubicBezTo>
                    <a:cubicBezTo>
                      <a:pt x="415" y="104"/>
                      <a:pt x="415" y="104"/>
                      <a:pt x="415" y="104"/>
                    </a:cubicBezTo>
                    <a:lnTo>
                      <a:pt x="443" y="104"/>
                    </a:lnTo>
                    <a:close/>
                    <a:moveTo>
                      <a:pt x="401" y="104"/>
                    </a:moveTo>
                    <a:cubicBezTo>
                      <a:pt x="401" y="118"/>
                      <a:pt x="401" y="118"/>
                      <a:pt x="401" y="118"/>
                    </a:cubicBezTo>
                    <a:cubicBezTo>
                      <a:pt x="373" y="118"/>
                      <a:pt x="373" y="118"/>
                      <a:pt x="373" y="118"/>
                    </a:cubicBezTo>
                    <a:cubicBezTo>
                      <a:pt x="373" y="104"/>
                      <a:pt x="373" y="104"/>
                      <a:pt x="373" y="104"/>
                    </a:cubicBezTo>
                    <a:lnTo>
                      <a:pt x="401" y="104"/>
                    </a:lnTo>
                    <a:close/>
                    <a:moveTo>
                      <a:pt x="358" y="104"/>
                    </a:moveTo>
                    <a:cubicBezTo>
                      <a:pt x="358" y="118"/>
                      <a:pt x="358" y="118"/>
                      <a:pt x="358" y="118"/>
                    </a:cubicBezTo>
                    <a:cubicBezTo>
                      <a:pt x="331" y="118"/>
                      <a:pt x="331" y="118"/>
                      <a:pt x="331" y="118"/>
                    </a:cubicBezTo>
                    <a:cubicBezTo>
                      <a:pt x="331" y="104"/>
                      <a:pt x="331" y="104"/>
                      <a:pt x="331" y="104"/>
                    </a:cubicBezTo>
                    <a:lnTo>
                      <a:pt x="358" y="104"/>
                    </a:lnTo>
                    <a:close/>
                    <a:moveTo>
                      <a:pt x="316" y="104"/>
                    </a:moveTo>
                    <a:cubicBezTo>
                      <a:pt x="316" y="118"/>
                      <a:pt x="316" y="118"/>
                      <a:pt x="316" y="118"/>
                    </a:cubicBezTo>
                    <a:cubicBezTo>
                      <a:pt x="289" y="118"/>
                      <a:pt x="289" y="118"/>
                      <a:pt x="289" y="118"/>
                    </a:cubicBezTo>
                    <a:cubicBezTo>
                      <a:pt x="289" y="104"/>
                      <a:pt x="289" y="104"/>
                      <a:pt x="289" y="104"/>
                    </a:cubicBezTo>
                    <a:lnTo>
                      <a:pt x="316" y="104"/>
                    </a:lnTo>
                    <a:close/>
                    <a:moveTo>
                      <a:pt x="275" y="104"/>
                    </a:moveTo>
                    <a:cubicBezTo>
                      <a:pt x="275" y="118"/>
                      <a:pt x="275" y="118"/>
                      <a:pt x="275" y="118"/>
                    </a:cubicBezTo>
                    <a:cubicBezTo>
                      <a:pt x="246" y="118"/>
                      <a:pt x="246" y="118"/>
                      <a:pt x="246" y="118"/>
                    </a:cubicBezTo>
                    <a:cubicBezTo>
                      <a:pt x="246" y="104"/>
                      <a:pt x="246" y="104"/>
                      <a:pt x="246" y="104"/>
                    </a:cubicBezTo>
                    <a:lnTo>
                      <a:pt x="275" y="104"/>
                    </a:lnTo>
                    <a:close/>
                    <a:moveTo>
                      <a:pt x="233" y="104"/>
                    </a:moveTo>
                    <a:cubicBezTo>
                      <a:pt x="233" y="118"/>
                      <a:pt x="233" y="118"/>
                      <a:pt x="233" y="118"/>
                    </a:cubicBezTo>
                    <a:cubicBezTo>
                      <a:pt x="205" y="118"/>
                      <a:pt x="205" y="118"/>
                      <a:pt x="205" y="118"/>
                    </a:cubicBezTo>
                    <a:cubicBezTo>
                      <a:pt x="205" y="104"/>
                      <a:pt x="205" y="104"/>
                      <a:pt x="205" y="104"/>
                    </a:cubicBezTo>
                    <a:lnTo>
                      <a:pt x="233" y="104"/>
                    </a:lnTo>
                    <a:close/>
                    <a:moveTo>
                      <a:pt x="191" y="104"/>
                    </a:move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04"/>
                      <a:pt x="163" y="104"/>
                      <a:pt x="163" y="104"/>
                    </a:cubicBezTo>
                    <a:lnTo>
                      <a:pt x="191" y="104"/>
                    </a:lnTo>
                    <a:close/>
                    <a:moveTo>
                      <a:pt x="149" y="104"/>
                    </a:moveTo>
                    <a:cubicBezTo>
                      <a:pt x="149" y="118"/>
                      <a:pt x="149" y="118"/>
                      <a:pt x="149" y="118"/>
                    </a:cubicBezTo>
                    <a:cubicBezTo>
                      <a:pt x="136" y="118"/>
                      <a:pt x="136" y="118"/>
                      <a:pt x="136" y="118"/>
                    </a:cubicBez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21" y="104"/>
                      <a:pt x="121" y="104"/>
                      <a:pt x="121" y="104"/>
                    </a:cubicBezTo>
                    <a:cubicBezTo>
                      <a:pt x="136" y="104"/>
                      <a:pt x="136" y="104"/>
                      <a:pt x="136" y="104"/>
                    </a:cubicBezTo>
                    <a:lnTo>
                      <a:pt x="149" y="104"/>
                    </a:lnTo>
                    <a:close/>
                    <a:moveTo>
                      <a:pt x="106" y="104"/>
                    </a:moveTo>
                    <a:cubicBezTo>
                      <a:pt x="106" y="118"/>
                      <a:pt x="106" y="118"/>
                      <a:pt x="106" y="118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79" y="104"/>
                      <a:pt x="79" y="104"/>
                      <a:pt x="79" y="104"/>
                    </a:cubicBezTo>
                    <a:lnTo>
                      <a:pt x="106" y="104"/>
                    </a:lnTo>
                    <a:close/>
                    <a:moveTo>
                      <a:pt x="64" y="104"/>
                    </a:moveTo>
                    <a:cubicBezTo>
                      <a:pt x="64" y="118"/>
                      <a:pt x="64" y="118"/>
                      <a:pt x="64" y="118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49" y="118"/>
                      <a:pt x="45" y="119"/>
                      <a:pt x="40" y="121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40" y="105"/>
                      <a:pt x="48" y="104"/>
                      <a:pt x="54" y="104"/>
                    </a:cubicBezTo>
                    <a:lnTo>
                      <a:pt x="64" y="104"/>
                    </a:lnTo>
                    <a:close/>
                    <a:moveTo>
                      <a:pt x="20" y="116"/>
                    </a:moveTo>
                    <a:cubicBezTo>
                      <a:pt x="13" y="123"/>
                      <a:pt x="5" y="133"/>
                      <a:pt x="3" y="143"/>
                    </a:cubicBezTo>
                    <a:cubicBezTo>
                      <a:pt x="16" y="147"/>
                      <a:pt x="16" y="147"/>
                      <a:pt x="16" y="147"/>
                    </a:cubicBezTo>
                    <a:cubicBezTo>
                      <a:pt x="19" y="139"/>
                      <a:pt x="22" y="133"/>
                      <a:pt x="29" y="127"/>
                    </a:cubicBezTo>
                    <a:lnTo>
                      <a:pt x="20" y="116"/>
                    </a:lnTo>
                    <a:close/>
                    <a:moveTo>
                      <a:pt x="0" y="158"/>
                    </a:moveTo>
                    <a:cubicBezTo>
                      <a:pt x="14" y="158"/>
                      <a:pt x="14" y="158"/>
                      <a:pt x="14" y="158"/>
                    </a:cubicBezTo>
                    <a:cubicBezTo>
                      <a:pt x="14" y="186"/>
                      <a:pt x="14" y="186"/>
                      <a:pt x="14" y="186"/>
                    </a:cubicBezTo>
                    <a:cubicBezTo>
                      <a:pt x="0" y="186"/>
                      <a:pt x="0" y="186"/>
                      <a:pt x="0" y="186"/>
                    </a:cubicBezTo>
                    <a:lnTo>
                      <a:pt x="0" y="158"/>
                    </a:lnTo>
                    <a:close/>
                    <a:moveTo>
                      <a:pt x="0" y="201"/>
                    </a:moveTo>
                    <a:cubicBezTo>
                      <a:pt x="14" y="201"/>
                      <a:pt x="14" y="201"/>
                      <a:pt x="14" y="201"/>
                    </a:cubicBezTo>
                    <a:cubicBezTo>
                      <a:pt x="14" y="249"/>
                      <a:pt x="14" y="249"/>
                      <a:pt x="14" y="249"/>
                    </a:cubicBezTo>
                    <a:cubicBezTo>
                      <a:pt x="0" y="249"/>
                      <a:pt x="0" y="249"/>
                      <a:pt x="0" y="249"/>
                    </a:cubicBez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66" name="Freeform 11"/>
              <p:cNvSpPr>
                <a:spLocks/>
              </p:cNvSpPr>
              <p:nvPr/>
            </p:nvSpPr>
            <p:spPr bwMode="auto">
              <a:xfrm>
                <a:off x="4713" y="1810"/>
                <a:ext cx="164" cy="191"/>
              </a:xfrm>
              <a:custGeom>
                <a:avLst/>
                <a:gdLst>
                  <a:gd name="T0" fmla="*/ 0 w 164"/>
                  <a:gd name="T1" fmla="*/ 0 h 191"/>
                  <a:gd name="T2" fmla="*/ 164 w 164"/>
                  <a:gd name="T3" fmla="*/ 96 h 191"/>
                  <a:gd name="T4" fmla="*/ 0 w 164"/>
                  <a:gd name="T5" fmla="*/ 191 h 191"/>
                  <a:gd name="T6" fmla="*/ 0 w 164"/>
                  <a:gd name="T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4" h="191">
                    <a:moveTo>
                      <a:pt x="0" y="0"/>
                    </a:moveTo>
                    <a:lnTo>
                      <a:pt x="164" y="96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67" name="Rectangle 12"/>
              <p:cNvSpPr>
                <a:spLocks noChangeArrowheads="1"/>
              </p:cNvSpPr>
              <p:nvPr/>
            </p:nvSpPr>
            <p:spPr bwMode="auto">
              <a:xfrm>
                <a:off x="4687" y="1911"/>
                <a:ext cx="23" cy="20"/>
              </a:xfrm>
              <a:prstGeom prst="rect">
                <a:avLst/>
              </a:pr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68" name="Freeform 13"/>
              <p:cNvSpPr>
                <a:spLocks/>
              </p:cNvSpPr>
              <p:nvPr/>
            </p:nvSpPr>
            <p:spPr bwMode="auto">
              <a:xfrm>
                <a:off x="2099" y="1577"/>
                <a:ext cx="191" cy="165"/>
              </a:xfrm>
              <a:custGeom>
                <a:avLst/>
                <a:gdLst>
                  <a:gd name="T0" fmla="*/ 0 w 191"/>
                  <a:gd name="T1" fmla="*/ 0 h 165"/>
                  <a:gd name="T2" fmla="*/ 96 w 191"/>
                  <a:gd name="T3" fmla="*/ 165 h 165"/>
                  <a:gd name="T4" fmla="*/ 191 w 191"/>
                  <a:gd name="T5" fmla="*/ 0 h 165"/>
                  <a:gd name="T6" fmla="*/ 0 w 191"/>
                  <a:gd name="T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65">
                    <a:moveTo>
                      <a:pt x="0" y="0"/>
                    </a:moveTo>
                    <a:lnTo>
                      <a:pt x="96" y="165"/>
                    </a:lnTo>
                    <a:lnTo>
                      <a:pt x="1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69" name="Freeform 14"/>
              <p:cNvSpPr>
                <a:spLocks noEditPoints="1"/>
              </p:cNvSpPr>
              <p:nvPr/>
            </p:nvSpPr>
            <p:spPr bwMode="auto">
              <a:xfrm>
                <a:off x="2311" y="1546"/>
                <a:ext cx="491" cy="1120"/>
              </a:xfrm>
              <a:custGeom>
                <a:avLst/>
                <a:gdLst>
                  <a:gd name="T0" fmla="*/ 58 w 332"/>
                  <a:gd name="T1" fmla="*/ 0 h 756"/>
                  <a:gd name="T2" fmla="*/ 114 w 332"/>
                  <a:gd name="T3" fmla="*/ 14 h 756"/>
                  <a:gd name="T4" fmla="*/ 134 w 332"/>
                  <a:gd name="T5" fmla="*/ 0 h 756"/>
                  <a:gd name="T6" fmla="*/ 136 w 332"/>
                  <a:gd name="T7" fmla="*/ 0 h 756"/>
                  <a:gd name="T8" fmla="*/ 139 w 332"/>
                  <a:gd name="T9" fmla="*/ 1 h 756"/>
                  <a:gd name="T10" fmla="*/ 142 w 332"/>
                  <a:gd name="T11" fmla="*/ 1 h 756"/>
                  <a:gd name="T12" fmla="*/ 140 w 332"/>
                  <a:gd name="T13" fmla="*/ 15 h 756"/>
                  <a:gd name="T14" fmla="*/ 138 w 332"/>
                  <a:gd name="T15" fmla="*/ 15 h 756"/>
                  <a:gd name="T16" fmla="*/ 136 w 332"/>
                  <a:gd name="T17" fmla="*/ 14 h 756"/>
                  <a:gd name="T18" fmla="*/ 134 w 332"/>
                  <a:gd name="T19" fmla="*/ 14 h 756"/>
                  <a:gd name="T20" fmla="*/ 132 w 332"/>
                  <a:gd name="T21" fmla="*/ 14 h 756"/>
                  <a:gd name="T22" fmla="*/ 171 w 332"/>
                  <a:gd name="T23" fmla="*/ 48 h 756"/>
                  <a:gd name="T24" fmla="*/ 171 w 332"/>
                  <a:gd name="T25" fmla="*/ 51 h 756"/>
                  <a:gd name="T26" fmla="*/ 171 w 332"/>
                  <a:gd name="T27" fmla="*/ 53 h 756"/>
                  <a:gd name="T28" fmla="*/ 185 w 332"/>
                  <a:gd name="T29" fmla="*/ 54 h 756"/>
                  <a:gd name="T30" fmla="*/ 185 w 332"/>
                  <a:gd name="T31" fmla="*/ 51 h 756"/>
                  <a:gd name="T32" fmla="*/ 185 w 332"/>
                  <a:gd name="T33" fmla="*/ 48 h 756"/>
                  <a:gd name="T34" fmla="*/ 172 w 332"/>
                  <a:gd name="T35" fmla="*/ 89 h 756"/>
                  <a:gd name="T36" fmla="*/ 172 w 332"/>
                  <a:gd name="T37" fmla="*/ 159 h 756"/>
                  <a:gd name="T38" fmla="*/ 185 w 332"/>
                  <a:gd name="T39" fmla="*/ 215 h 756"/>
                  <a:gd name="T40" fmla="*/ 185 w 332"/>
                  <a:gd name="T41" fmla="*/ 233 h 756"/>
                  <a:gd name="T42" fmla="*/ 186 w 332"/>
                  <a:gd name="T43" fmla="*/ 235 h 756"/>
                  <a:gd name="T44" fmla="*/ 186 w 332"/>
                  <a:gd name="T45" fmla="*/ 238 h 756"/>
                  <a:gd name="T46" fmla="*/ 187 w 332"/>
                  <a:gd name="T47" fmla="*/ 240 h 756"/>
                  <a:gd name="T48" fmla="*/ 173 w 332"/>
                  <a:gd name="T49" fmla="*/ 244 h 756"/>
                  <a:gd name="T50" fmla="*/ 172 w 332"/>
                  <a:gd name="T51" fmla="*/ 242 h 756"/>
                  <a:gd name="T52" fmla="*/ 172 w 332"/>
                  <a:gd name="T53" fmla="*/ 239 h 756"/>
                  <a:gd name="T54" fmla="*/ 172 w 332"/>
                  <a:gd name="T55" fmla="*/ 236 h 756"/>
                  <a:gd name="T56" fmla="*/ 172 w 332"/>
                  <a:gd name="T57" fmla="*/ 233 h 756"/>
                  <a:gd name="T58" fmla="*/ 172 w 332"/>
                  <a:gd name="T59" fmla="*/ 231 h 756"/>
                  <a:gd name="T60" fmla="*/ 220 w 332"/>
                  <a:gd name="T61" fmla="*/ 284 h 756"/>
                  <a:gd name="T62" fmla="*/ 222 w 332"/>
                  <a:gd name="T63" fmla="*/ 285 h 756"/>
                  <a:gd name="T64" fmla="*/ 225 w 332"/>
                  <a:gd name="T65" fmla="*/ 285 h 756"/>
                  <a:gd name="T66" fmla="*/ 224 w 332"/>
                  <a:gd name="T67" fmla="*/ 271 h 756"/>
                  <a:gd name="T68" fmla="*/ 222 w 332"/>
                  <a:gd name="T69" fmla="*/ 271 h 756"/>
                  <a:gd name="T70" fmla="*/ 278 w 332"/>
                  <a:gd name="T71" fmla="*/ 271 h 756"/>
                  <a:gd name="T72" fmla="*/ 281 w 332"/>
                  <a:gd name="T73" fmla="*/ 271 h 756"/>
                  <a:gd name="T74" fmla="*/ 284 w 332"/>
                  <a:gd name="T75" fmla="*/ 271 h 756"/>
                  <a:gd name="T76" fmla="*/ 287 w 332"/>
                  <a:gd name="T77" fmla="*/ 272 h 756"/>
                  <a:gd name="T78" fmla="*/ 289 w 332"/>
                  <a:gd name="T79" fmla="*/ 272 h 756"/>
                  <a:gd name="T80" fmla="*/ 292 w 332"/>
                  <a:gd name="T81" fmla="*/ 273 h 756"/>
                  <a:gd name="T82" fmla="*/ 286 w 332"/>
                  <a:gd name="T83" fmla="*/ 286 h 756"/>
                  <a:gd name="T84" fmla="*/ 284 w 332"/>
                  <a:gd name="T85" fmla="*/ 285 h 756"/>
                  <a:gd name="T86" fmla="*/ 282 w 332"/>
                  <a:gd name="T87" fmla="*/ 285 h 756"/>
                  <a:gd name="T88" fmla="*/ 279 w 332"/>
                  <a:gd name="T89" fmla="*/ 285 h 756"/>
                  <a:gd name="T90" fmla="*/ 328 w 332"/>
                  <a:gd name="T91" fmla="*/ 303 h 756"/>
                  <a:gd name="T92" fmla="*/ 318 w 332"/>
                  <a:gd name="T93" fmla="*/ 321 h 756"/>
                  <a:gd name="T94" fmla="*/ 318 w 332"/>
                  <a:gd name="T95" fmla="*/ 323 h 756"/>
                  <a:gd name="T96" fmla="*/ 332 w 332"/>
                  <a:gd name="T97" fmla="*/ 325 h 756"/>
                  <a:gd name="T98" fmla="*/ 332 w 332"/>
                  <a:gd name="T99" fmla="*/ 322 h 756"/>
                  <a:gd name="T100" fmla="*/ 332 w 332"/>
                  <a:gd name="T101" fmla="*/ 319 h 756"/>
                  <a:gd name="T102" fmla="*/ 318 w 332"/>
                  <a:gd name="T103" fmla="*/ 389 h 756"/>
                  <a:gd name="T104" fmla="*/ 332 w 332"/>
                  <a:gd name="T105" fmla="*/ 445 h 756"/>
                  <a:gd name="T106" fmla="*/ 318 w 332"/>
                  <a:gd name="T107" fmla="*/ 487 h 756"/>
                  <a:gd name="T108" fmla="*/ 332 w 332"/>
                  <a:gd name="T109" fmla="*/ 599 h 756"/>
                  <a:gd name="T110" fmla="*/ 318 w 332"/>
                  <a:gd name="T111" fmla="*/ 655 h 756"/>
                  <a:gd name="T112" fmla="*/ 318 w 332"/>
                  <a:gd name="T113" fmla="*/ 756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2" h="756">
                    <a:moveTo>
                      <a:pt x="0" y="14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4"/>
                    </a:lnTo>
                    <a:close/>
                    <a:moveTo>
                      <a:pt x="30" y="14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14"/>
                      <a:pt x="58" y="14"/>
                      <a:pt x="58" y="14"/>
                    </a:cubicBezTo>
                    <a:lnTo>
                      <a:pt x="30" y="14"/>
                    </a:lnTo>
                    <a:close/>
                    <a:moveTo>
                      <a:pt x="72" y="14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14"/>
                      <a:pt x="100" y="14"/>
                      <a:pt x="100" y="14"/>
                    </a:cubicBezTo>
                    <a:lnTo>
                      <a:pt x="72" y="14"/>
                    </a:lnTo>
                    <a:close/>
                    <a:moveTo>
                      <a:pt x="114" y="14"/>
                    </a:moveTo>
                    <a:cubicBezTo>
                      <a:pt x="114" y="0"/>
                      <a:pt x="114" y="0"/>
                      <a:pt x="114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39" y="15"/>
                      <a:pt x="139" y="15"/>
                      <a:pt x="139" y="15"/>
                    </a:cubicBezTo>
                    <a:cubicBezTo>
                      <a:pt x="139" y="15"/>
                      <a:pt x="139" y="15"/>
                      <a:pt x="139" y="15"/>
                    </a:cubicBezTo>
                    <a:cubicBezTo>
                      <a:pt x="139" y="15"/>
                      <a:pt x="139" y="15"/>
                      <a:pt x="139" y="15"/>
                    </a:cubicBezTo>
                    <a:cubicBezTo>
                      <a:pt x="139" y="15"/>
                      <a:pt x="139" y="15"/>
                      <a:pt x="139" y="15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6" y="14"/>
                      <a:pt x="136" y="14"/>
                      <a:pt x="136" y="14"/>
                    </a:cubicBezTo>
                    <a:cubicBezTo>
                      <a:pt x="136" y="14"/>
                      <a:pt x="136" y="14"/>
                      <a:pt x="136" y="14"/>
                    </a:cubicBezTo>
                    <a:cubicBezTo>
                      <a:pt x="136" y="14"/>
                      <a:pt x="136" y="14"/>
                      <a:pt x="136" y="14"/>
                    </a:cubicBezTo>
                    <a:cubicBezTo>
                      <a:pt x="136" y="14"/>
                      <a:pt x="136" y="14"/>
                      <a:pt x="136" y="14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4" y="14"/>
                      <a:pt x="134" y="14"/>
                      <a:pt x="134" y="14"/>
                    </a:cubicBezTo>
                    <a:cubicBezTo>
                      <a:pt x="134" y="14"/>
                      <a:pt x="134" y="14"/>
                      <a:pt x="134" y="14"/>
                    </a:cubicBezTo>
                    <a:cubicBezTo>
                      <a:pt x="134" y="14"/>
                      <a:pt x="134" y="14"/>
                      <a:pt x="134" y="14"/>
                    </a:cubicBezTo>
                    <a:cubicBezTo>
                      <a:pt x="134" y="14"/>
                      <a:pt x="134" y="14"/>
                      <a:pt x="134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1" y="14"/>
                      <a:pt x="131" y="14"/>
                      <a:pt x="131" y="14"/>
                    </a:cubicBezTo>
                    <a:lnTo>
                      <a:pt x="114" y="14"/>
                    </a:lnTo>
                    <a:close/>
                    <a:moveTo>
                      <a:pt x="152" y="20"/>
                    </a:moveTo>
                    <a:cubicBezTo>
                      <a:pt x="158" y="24"/>
                      <a:pt x="164" y="30"/>
                      <a:pt x="168" y="37"/>
                    </a:cubicBezTo>
                    <a:cubicBezTo>
                      <a:pt x="180" y="31"/>
                      <a:pt x="180" y="31"/>
                      <a:pt x="180" y="31"/>
                    </a:cubicBezTo>
                    <a:cubicBezTo>
                      <a:pt x="175" y="21"/>
                      <a:pt x="168" y="13"/>
                      <a:pt x="159" y="7"/>
                    </a:cubicBezTo>
                    <a:lnTo>
                      <a:pt x="152" y="20"/>
                    </a:lnTo>
                    <a:close/>
                    <a:moveTo>
                      <a:pt x="171" y="48"/>
                    </a:moveTo>
                    <a:cubicBezTo>
                      <a:pt x="171" y="49"/>
                      <a:pt x="171" y="49"/>
                      <a:pt x="171" y="49"/>
                    </a:cubicBezTo>
                    <a:cubicBezTo>
                      <a:pt x="171" y="49"/>
                      <a:pt x="171" y="49"/>
                      <a:pt x="171" y="49"/>
                    </a:cubicBezTo>
                    <a:cubicBezTo>
                      <a:pt x="171" y="49"/>
                      <a:pt x="171" y="49"/>
                      <a:pt x="171" y="49"/>
                    </a:cubicBezTo>
                    <a:cubicBezTo>
                      <a:pt x="171" y="49"/>
                      <a:pt x="171" y="49"/>
                      <a:pt x="171" y="49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2"/>
                      <a:pt x="171" y="52"/>
                      <a:pt x="171" y="52"/>
                    </a:cubicBezTo>
                    <a:cubicBezTo>
                      <a:pt x="171" y="52"/>
                      <a:pt x="171" y="52"/>
                      <a:pt x="171" y="52"/>
                    </a:cubicBezTo>
                    <a:cubicBezTo>
                      <a:pt x="171" y="52"/>
                      <a:pt x="171" y="52"/>
                      <a:pt x="171" y="52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172" y="53"/>
                      <a:pt x="172" y="53"/>
                      <a:pt x="172" y="53"/>
                    </a:cubicBezTo>
                    <a:cubicBezTo>
                      <a:pt x="172" y="54"/>
                      <a:pt x="172" y="54"/>
                      <a:pt x="172" y="54"/>
                    </a:cubicBezTo>
                    <a:cubicBezTo>
                      <a:pt x="172" y="54"/>
                      <a:pt x="172" y="54"/>
                      <a:pt x="172" y="54"/>
                    </a:cubicBezTo>
                    <a:cubicBezTo>
                      <a:pt x="172" y="75"/>
                      <a:pt x="172" y="75"/>
                      <a:pt x="172" y="75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5" y="54"/>
                      <a:pt x="185" y="54"/>
                      <a:pt x="185" y="54"/>
                    </a:cubicBezTo>
                    <a:cubicBezTo>
                      <a:pt x="185" y="54"/>
                      <a:pt x="185" y="54"/>
                      <a:pt x="185" y="54"/>
                    </a:cubicBezTo>
                    <a:cubicBezTo>
                      <a:pt x="185" y="53"/>
                      <a:pt x="185" y="53"/>
                      <a:pt x="185" y="53"/>
                    </a:cubicBezTo>
                    <a:cubicBezTo>
                      <a:pt x="185" y="53"/>
                      <a:pt x="185" y="53"/>
                      <a:pt x="185" y="53"/>
                    </a:cubicBezTo>
                    <a:cubicBezTo>
                      <a:pt x="185" y="53"/>
                      <a:pt x="185" y="53"/>
                      <a:pt x="185" y="53"/>
                    </a:cubicBezTo>
                    <a:cubicBezTo>
                      <a:pt x="185" y="52"/>
                      <a:pt x="185" y="52"/>
                      <a:pt x="185" y="52"/>
                    </a:cubicBezTo>
                    <a:cubicBezTo>
                      <a:pt x="185" y="52"/>
                      <a:pt x="185" y="52"/>
                      <a:pt x="185" y="52"/>
                    </a:cubicBezTo>
                    <a:cubicBezTo>
                      <a:pt x="185" y="52"/>
                      <a:pt x="185" y="52"/>
                      <a:pt x="185" y="52"/>
                    </a:cubicBezTo>
                    <a:cubicBezTo>
                      <a:pt x="185" y="51"/>
                      <a:pt x="185" y="51"/>
                      <a:pt x="185" y="51"/>
                    </a:cubicBezTo>
                    <a:cubicBezTo>
                      <a:pt x="185" y="51"/>
                      <a:pt x="185" y="51"/>
                      <a:pt x="185" y="51"/>
                    </a:cubicBezTo>
                    <a:cubicBezTo>
                      <a:pt x="185" y="51"/>
                      <a:pt x="185" y="51"/>
                      <a:pt x="185" y="51"/>
                    </a:cubicBezTo>
                    <a:cubicBezTo>
                      <a:pt x="185" y="50"/>
                      <a:pt x="185" y="50"/>
                      <a:pt x="185" y="50"/>
                    </a:cubicBezTo>
                    <a:cubicBezTo>
                      <a:pt x="185" y="50"/>
                      <a:pt x="185" y="50"/>
                      <a:pt x="185" y="50"/>
                    </a:cubicBezTo>
                    <a:cubicBezTo>
                      <a:pt x="185" y="50"/>
                      <a:pt x="185" y="50"/>
                      <a:pt x="185" y="50"/>
                    </a:cubicBezTo>
                    <a:cubicBezTo>
                      <a:pt x="185" y="49"/>
                      <a:pt x="185" y="49"/>
                      <a:pt x="185" y="49"/>
                    </a:cubicBezTo>
                    <a:cubicBezTo>
                      <a:pt x="185" y="49"/>
                      <a:pt x="185" y="49"/>
                      <a:pt x="185" y="49"/>
                    </a:cubicBezTo>
                    <a:cubicBezTo>
                      <a:pt x="185" y="49"/>
                      <a:pt x="185" y="49"/>
                      <a:pt x="185" y="49"/>
                    </a:cubicBezTo>
                    <a:cubicBezTo>
                      <a:pt x="185" y="48"/>
                      <a:pt x="185" y="48"/>
                      <a:pt x="185" y="48"/>
                    </a:cubicBezTo>
                    <a:cubicBezTo>
                      <a:pt x="185" y="48"/>
                      <a:pt x="185" y="48"/>
                      <a:pt x="185" y="48"/>
                    </a:cubicBezTo>
                    <a:cubicBezTo>
                      <a:pt x="185" y="48"/>
                      <a:pt x="185" y="48"/>
                      <a:pt x="185" y="48"/>
                    </a:cubicBezTo>
                    <a:cubicBezTo>
                      <a:pt x="185" y="47"/>
                      <a:pt x="185" y="47"/>
                      <a:pt x="185" y="47"/>
                    </a:cubicBezTo>
                    <a:cubicBezTo>
                      <a:pt x="185" y="47"/>
                      <a:pt x="185" y="47"/>
                      <a:pt x="185" y="47"/>
                    </a:cubicBezTo>
                    <a:cubicBezTo>
                      <a:pt x="185" y="47"/>
                      <a:pt x="185" y="47"/>
                      <a:pt x="185" y="47"/>
                    </a:cubicBezTo>
                    <a:cubicBezTo>
                      <a:pt x="185" y="46"/>
                      <a:pt x="185" y="46"/>
                      <a:pt x="185" y="46"/>
                    </a:cubicBezTo>
                    <a:lnTo>
                      <a:pt x="171" y="48"/>
                    </a:lnTo>
                    <a:close/>
                    <a:moveTo>
                      <a:pt x="172" y="89"/>
                    </a:moveTo>
                    <a:cubicBezTo>
                      <a:pt x="185" y="89"/>
                      <a:pt x="185" y="89"/>
                      <a:pt x="185" y="89"/>
                    </a:cubicBezTo>
                    <a:cubicBezTo>
                      <a:pt x="185" y="117"/>
                      <a:pt x="185" y="117"/>
                      <a:pt x="185" y="117"/>
                    </a:cubicBezTo>
                    <a:cubicBezTo>
                      <a:pt x="172" y="117"/>
                      <a:pt x="172" y="117"/>
                      <a:pt x="172" y="117"/>
                    </a:cubicBezTo>
                    <a:lnTo>
                      <a:pt x="172" y="89"/>
                    </a:lnTo>
                    <a:close/>
                    <a:moveTo>
                      <a:pt x="172" y="131"/>
                    </a:moveTo>
                    <a:cubicBezTo>
                      <a:pt x="185" y="131"/>
                      <a:pt x="185" y="131"/>
                      <a:pt x="185" y="131"/>
                    </a:cubicBezTo>
                    <a:cubicBezTo>
                      <a:pt x="185" y="159"/>
                      <a:pt x="185" y="159"/>
                      <a:pt x="185" y="159"/>
                    </a:cubicBezTo>
                    <a:cubicBezTo>
                      <a:pt x="172" y="159"/>
                      <a:pt x="172" y="159"/>
                      <a:pt x="172" y="159"/>
                    </a:cubicBezTo>
                    <a:lnTo>
                      <a:pt x="172" y="131"/>
                    </a:lnTo>
                    <a:close/>
                    <a:moveTo>
                      <a:pt x="172" y="173"/>
                    </a:moveTo>
                    <a:cubicBezTo>
                      <a:pt x="185" y="173"/>
                      <a:pt x="185" y="173"/>
                      <a:pt x="185" y="173"/>
                    </a:cubicBezTo>
                    <a:cubicBezTo>
                      <a:pt x="185" y="201"/>
                      <a:pt x="185" y="201"/>
                      <a:pt x="185" y="201"/>
                    </a:cubicBezTo>
                    <a:cubicBezTo>
                      <a:pt x="172" y="201"/>
                      <a:pt x="172" y="201"/>
                      <a:pt x="172" y="201"/>
                    </a:cubicBezTo>
                    <a:lnTo>
                      <a:pt x="172" y="173"/>
                    </a:lnTo>
                    <a:close/>
                    <a:moveTo>
                      <a:pt x="172" y="215"/>
                    </a:moveTo>
                    <a:cubicBezTo>
                      <a:pt x="185" y="215"/>
                      <a:pt x="185" y="215"/>
                      <a:pt x="185" y="215"/>
                    </a:cubicBezTo>
                    <a:cubicBezTo>
                      <a:pt x="185" y="231"/>
                      <a:pt x="185" y="231"/>
                      <a:pt x="185" y="231"/>
                    </a:cubicBezTo>
                    <a:cubicBezTo>
                      <a:pt x="185" y="231"/>
                      <a:pt x="185" y="231"/>
                      <a:pt x="185" y="231"/>
                    </a:cubicBezTo>
                    <a:cubicBezTo>
                      <a:pt x="185" y="231"/>
                      <a:pt x="185" y="231"/>
                      <a:pt x="185" y="231"/>
                    </a:cubicBezTo>
                    <a:cubicBezTo>
                      <a:pt x="185" y="232"/>
                      <a:pt x="185" y="232"/>
                      <a:pt x="185" y="232"/>
                    </a:cubicBezTo>
                    <a:cubicBezTo>
                      <a:pt x="185" y="232"/>
                      <a:pt x="185" y="232"/>
                      <a:pt x="185" y="232"/>
                    </a:cubicBezTo>
                    <a:cubicBezTo>
                      <a:pt x="185" y="232"/>
                      <a:pt x="185" y="232"/>
                      <a:pt x="185" y="232"/>
                    </a:cubicBezTo>
                    <a:cubicBezTo>
                      <a:pt x="185" y="233"/>
                      <a:pt x="185" y="233"/>
                      <a:pt x="185" y="233"/>
                    </a:cubicBezTo>
                    <a:cubicBezTo>
                      <a:pt x="185" y="233"/>
                      <a:pt x="185" y="233"/>
                      <a:pt x="185" y="233"/>
                    </a:cubicBezTo>
                    <a:cubicBezTo>
                      <a:pt x="185" y="233"/>
                      <a:pt x="185" y="233"/>
                      <a:pt x="185" y="233"/>
                    </a:cubicBezTo>
                    <a:cubicBezTo>
                      <a:pt x="185" y="233"/>
                      <a:pt x="185" y="233"/>
                      <a:pt x="185" y="233"/>
                    </a:cubicBezTo>
                    <a:cubicBezTo>
                      <a:pt x="186" y="234"/>
                      <a:pt x="186" y="234"/>
                      <a:pt x="186" y="234"/>
                    </a:cubicBezTo>
                    <a:cubicBezTo>
                      <a:pt x="186" y="234"/>
                      <a:pt x="186" y="234"/>
                      <a:pt x="186" y="234"/>
                    </a:cubicBezTo>
                    <a:cubicBezTo>
                      <a:pt x="186" y="234"/>
                      <a:pt x="186" y="234"/>
                      <a:pt x="186" y="234"/>
                    </a:cubicBezTo>
                    <a:cubicBezTo>
                      <a:pt x="186" y="235"/>
                      <a:pt x="186" y="235"/>
                      <a:pt x="186" y="235"/>
                    </a:cubicBezTo>
                    <a:cubicBezTo>
                      <a:pt x="186" y="235"/>
                      <a:pt x="186" y="235"/>
                      <a:pt x="186" y="235"/>
                    </a:cubicBezTo>
                    <a:cubicBezTo>
                      <a:pt x="186" y="235"/>
                      <a:pt x="186" y="235"/>
                      <a:pt x="186" y="235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186" y="237"/>
                      <a:pt x="186" y="237"/>
                      <a:pt x="186" y="237"/>
                    </a:cubicBezTo>
                    <a:cubicBezTo>
                      <a:pt x="186" y="237"/>
                      <a:pt x="186" y="237"/>
                      <a:pt x="186" y="237"/>
                    </a:cubicBezTo>
                    <a:cubicBezTo>
                      <a:pt x="186" y="237"/>
                      <a:pt x="186" y="237"/>
                      <a:pt x="186" y="237"/>
                    </a:cubicBezTo>
                    <a:cubicBezTo>
                      <a:pt x="186" y="238"/>
                      <a:pt x="186" y="238"/>
                      <a:pt x="186" y="238"/>
                    </a:cubicBezTo>
                    <a:cubicBezTo>
                      <a:pt x="186" y="238"/>
                      <a:pt x="186" y="238"/>
                      <a:pt x="186" y="238"/>
                    </a:cubicBezTo>
                    <a:cubicBezTo>
                      <a:pt x="186" y="238"/>
                      <a:pt x="186" y="238"/>
                      <a:pt x="186" y="238"/>
                    </a:cubicBezTo>
                    <a:cubicBezTo>
                      <a:pt x="186" y="238"/>
                      <a:pt x="186" y="238"/>
                      <a:pt x="186" y="238"/>
                    </a:cubicBezTo>
                    <a:cubicBezTo>
                      <a:pt x="186" y="239"/>
                      <a:pt x="186" y="239"/>
                      <a:pt x="186" y="239"/>
                    </a:cubicBezTo>
                    <a:cubicBezTo>
                      <a:pt x="186" y="239"/>
                      <a:pt x="186" y="239"/>
                      <a:pt x="186" y="239"/>
                    </a:cubicBezTo>
                    <a:cubicBezTo>
                      <a:pt x="186" y="239"/>
                      <a:pt x="186" y="239"/>
                      <a:pt x="186" y="239"/>
                    </a:cubicBezTo>
                    <a:cubicBezTo>
                      <a:pt x="187" y="240"/>
                      <a:pt x="187" y="240"/>
                      <a:pt x="187" y="240"/>
                    </a:cubicBezTo>
                    <a:cubicBezTo>
                      <a:pt x="187" y="240"/>
                      <a:pt x="187" y="240"/>
                      <a:pt x="187" y="240"/>
                    </a:cubicBezTo>
                    <a:cubicBezTo>
                      <a:pt x="187" y="240"/>
                      <a:pt x="187" y="240"/>
                      <a:pt x="187" y="240"/>
                    </a:cubicBezTo>
                    <a:cubicBezTo>
                      <a:pt x="187" y="240"/>
                      <a:pt x="187" y="240"/>
                      <a:pt x="187" y="240"/>
                    </a:cubicBezTo>
                    <a:cubicBezTo>
                      <a:pt x="187" y="241"/>
                      <a:pt x="187" y="241"/>
                      <a:pt x="187" y="241"/>
                    </a:cubicBezTo>
                    <a:cubicBezTo>
                      <a:pt x="187" y="241"/>
                      <a:pt x="187" y="241"/>
                      <a:pt x="187" y="241"/>
                    </a:cubicBezTo>
                    <a:cubicBezTo>
                      <a:pt x="187" y="241"/>
                      <a:pt x="187" y="241"/>
                      <a:pt x="187" y="241"/>
                    </a:cubicBezTo>
                    <a:cubicBezTo>
                      <a:pt x="173" y="245"/>
                      <a:pt x="173" y="245"/>
                      <a:pt x="173" y="245"/>
                    </a:cubicBezTo>
                    <a:cubicBezTo>
                      <a:pt x="173" y="244"/>
                      <a:pt x="173" y="244"/>
                      <a:pt x="173" y="244"/>
                    </a:cubicBezTo>
                    <a:cubicBezTo>
                      <a:pt x="173" y="244"/>
                      <a:pt x="173" y="244"/>
                      <a:pt x="173" y="244"/>
                    </a:cubicBezTo>
                    <a:cubicBezTo>
                      <a:pt x="173" y="244"/>
                      <a:pt x="173" y="244"/>
                      <a:pt x="173" y="244"/>
                    </a:cubicBezTo>
                    <a:cubicBezTo>
                      <a:pt x="173" y="244"/>
                      <a:pt x="173" y="244"/>
                      <a:pt x="173" y="244"/>
                    </a:cubicBezTo>
                    <a:cubicBezTo>
                      <a:pt x="173" y="243"/>
                      <a:pt x="173" y="243"/>
                      <a:pt x="173" y="243"/>
                    </a:cubicBezTo>
                    <a:cubicBezTo>
                      <a:pt x="173" y="243"/>
                      <a:pt x="173" y="243"/>
                      <a:pt x="173" y="243"/>
                    </a:cubicBezTo>
                    <a:cubicBezTo>
                      <a:pt x="173" y="243"/>
                      <a:pt x="173" y="243"/>
                      <a:pt x="173" y="243"/>
                    </a:cubicBezTo>
                    <a:cubicBezTo>
                      <a:pt x="173" y="242"/>
                      <a:pt x="173" y="242"/>
                      <a:pt x="173" y="242"/>
                    </a:cubicBezTo>
                    <a:cubicBezTo>
                      <a:pt x="173" y="242"/>
                      <a:pt x="173" y="242"/>
                      <a:pt x="173" y="242"/>
                    </a:cubicBezTo>
                    <a:cubicBezTo>
                      <a:pt x="172" y="242"/>
                      <a:pt x="172" y="242"/>
                      <a:pt x="172" y="242"/>
                    </a:cubicBezTo>
                    <a:cubicBezTo>
                      <a:pt x="172" y="241"/>
                      <a:pt x="172" y="241"/>
                      <a:pt x="172" y="241"/>
                    </a:cubicBezTo>
                    <a:cubicBezTo>
                      <a:pt x="172" y="241"/>
                      <a:pt x="172" y="241"/>
                      <a:pt x="172" y="241"/>
                    </a:cubicBezTo>
                    <a:cubicBezTo>
                      <a:pt x="172" y="241"/>
                      <a:pt x="172" y="241"/>
                      <a:pt x="172" y="241"/>
                    </a:cubicBezTo>
                    <a:cubicBezTo>
                      <a:pt x="172" y="240"/>
                      <a:pt x="172" y="240"/>
                      <a:pt x="172" y="240"/>
                    </a:cubicBezTo>
                    <a:cubicBezTo>
                      <a:pt x="172" y="240"/>
                      <a:pt x="172" y="240"/>
                      <a:pt x="172" y="240"/>
                    </a:cubicBezTo>
                    <a:cubicBezTo>
                      <a:pt x="172" y="240"/>
                      <a:pt x="172" y="240"/>
                      <a:pt x="172" y="240"/>
                    </a:cubicBezTo>
                    <a:cubicBezTo>
                      <a:pt x="172" y="239"/>
                      <a:pt x="172" y="239"/>
                      <a:pt x="172" y="239"/>
                    </a:cubicBezTo>
                    <a:cubicBezTo>
                      <a:pt x="172" y="239"/>
                      <a:pt x="172" y="239"/>
                      <a:pt x="172" y="239"/>
                    </a:cubicBezTo>
                    <a:cubicBezTo>
                      <a:pt x="172" y="239"/>
                      <a:pt x="172" y="239"/>
                      <a:pt x="172" y="239"/>
                    </a:cubicBezTo>
                    <a:cubicBezTo>
                      <a:pt x="172" y="238"/>
                      <a:pt x="172" y="238"/>
                      <a:pt x="172" y="238"/>
                    </a:cubicBezTo>
                    <a:cubicBezTo>
                      <a:pt x="172" y="238"/>
                      <a:pt x="172" y="238"/>
                      <a:pt x="172" y="238"/>
                    </a:cubicBezTo>
                    <a:cubicBezTo>
                      <a:pt x="172" y="238"/>
                      <a:pt x="172" y="238"/>
                      <a:pt x="172" y="238"/>
                    </a:cubicBezTo>
                    <a:cubicBezTo>
                      <a:pt x="172" y="237"/>
                      <a:pt x="172" y="237"/>
                      <a:pt x="172" y="237"/>
                    </a:cubicBezTo>
                    <a:cubicBezTo>
                      <a:pt x="172" y="237"/>
                      <a:pt x="172" y="237"/>
                      <a:pt x="172" y="237"/>
                    </a:cubicBezTo>
                    <a:cubicBezTo>
                      <a:pt x="172" y="237"/>
                      <a:pt x="172" y="237"/>
                      <a:pt x="172" y="237"/>
                    </a:cubicBezTo>
                    <a:cubicBezTo>
                      <a:pt x="172" y="236"/>
                      <a:pt x="172" y="236"/>
                      <a:pt x="172" y="236"/>
                    </a:cubicBezTo>
                    <a:cubicBezTo>
                      <a:pt x="172" y="236"/>
                      <a:pt x="172" y="236"/>
                      <a:pt x="172" y="236"/>
                    </a:cubicBezTo>
                    <a:cubicBezTo>
                      <a:pt x="172" y="236"/>
                      <a:pt x="172" y="236"/>
                      <a:pt x="172" y="236"/>
                    </a:cubicBezTo>
                    <a:cubicBezTo>
                      <a:pt x="172" y="235"/>
                      <a:pt x="172" y="235"/>
                      <a:pt x="172" y="235"/>
                    </a:cubicBezTo>
                    <a:cubicBezTo>
                      <a:pt x="172" y="235"/>
                      <a:pt x="172" y="235"/>
                      <a:pt x="172" y="235"/>
                    </a:cubicBezTo>
                    <a:cubicBezTo>
                      <a:pt x="172" y="235"/>
                      <a:pt x="172" y="235"/>
                      <a:pt x="172" y="235"/>
                    </a:cubicBezTo>
                    <a:cubicBezTo>
                      <a:pt x="172" y="234"/>
                      <a:pt x="172" y="234"/>
                      <a:pt x="172" y="234"/>
                    </a:cubicBezTo>
                    <a:cubicBezTo>
                      <a:pt x="172" y="234"/>
                      <a:pt x="172" y="234"/>
                      <a:pt x="172" y="234"/>
                    </a:cubicBezTo>
                    <a:cubicBezTo>
                      <a:pt x="172" y="233"/>
                      <a:pt x="172" y="233"/>
                      <a:pt x="172" y="233"/>
                    </a:cubicBezTo>
                    <a:cubicBezTo>
                      <a:pt x="172" y="233"/>
                      <a:pt x="172" y="233"/>
                      <a:pt x="172" y="233"/>
                    </a:cubicBezTo>
                    <a:cubicBezTo>
                      <a:pt x="172" y="233"/>
                      <a:pt x="172" y="233"/>
                      <a:pt x="172" y="233"/>
                    </a:cubicBezTo>
                    <a:cubicBezTo>
                      <a:pt x="172" y="233"/>
                      <a:pt x="172" y="233"/>
                      <a:pt x="172" y="233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231"/>
                      <a:pt x="172" y="231"/>
                      <a:pt x="172" y="231"/>
                    </a:cubicBezTo>
                    <a:cubicBezTo>
                      <a:pt x="172" y="231"/>
                      <a:pt x="172" y="231"/>
                      <a:pt x="172" y="231"/>
                    </a:cubicBezTo>
                    <a:cubicBezTo>
                      <a:pt x="172" y="231"/>
                      <a:pt x="172" y="231"/>
                      <a:pt x="172" y="231"/>
                    </a:cubicBezTo>
                    <a:lnTo>
                      <a:pt x="172" y="215"/>
                    </a:lnTo>
                    <a:close/>
                    <a:moveTo>
                      <a:pt x="180" y="260"/>
                    </a:moveTo>
                    <a:cubicBezTo>
                      <a:pt x="186" y="269"/>
                      <a:pt x="194" y="276"/>
                      <a:pt x="204" y="280"/>
                    </a:cubicBezTo>
                    <a:cubicBezTo>
                      <a:pt x="210" y="267"/>
                      <a:pt x="210" y="267"/>
                      <a:pt x="210" y="267"/>
                    </a:cubicBezTo>
                    <a:cubicBezTo>
                      <a:pt x="202" y="264"/>
                      <a:pt x="196" y="259"/>
                      <a:pt x="192" y="252"/>
                    </a:cubicBezTo>
                    <a:lnTo>
                      <a:pt x="180" y="260"/>
                    </a:lnTo>
                    <a:close/>
                    <a:moveTo>
                      <a:pt x="219" y="284"/>
                    </a:moveTo>
                    <a:cubicBezTo>
                      <a:pt x="220" y="284"/>
                      <a:pt x="220" y="284"/>
                      <a:pt x="220" y="284"/>
                    </a:cubicBezTo>
                    <a:cubicBezTo>
                      <a:pt x="220" y="284"/>
                      <a:pt x="220" y="284"/>
                      <a:pt x="220" y="284"/>
                    </a:cubicBezTo>
                    <a:cubicBezTo>
                      <a:pt x="220" y="284"/>
                      <a:pt x="220" y="284"/>
                      <a:pt x="220" y="284"/>
                    </a:cubicBezTo>
                    <a:cubicBezTo>
                      <a:pt x="221" y="285"/>
                      <a:pt x="221" y="285"/>
                      <a:pt x="221" y="285"/>
                    </a:cubicBezTo>
                    <a:cubicBezTo>
                      <a:pt x="221" y="285"/>
                      <a:pt x="221" y="285"/>
                      <a:pt x="221" y="285"/>
                    </a:cubicBezTo>
                    <a:cubicBezTo>
                      <a:pt x="221" y="285"/>
                      <a:pt x="221" y="285"/>
                      <a:pt x="221" y="285"/>
                    </a:cubicBezTo>
                    <a:cubicBezTo>
                      <a:pt x="222" y="285"/>
                      <a:pt x="222" y="285"/>
                      <a:pt x="222" y="285"/>
                    </a:cubicBezTo>
                    <a:cubicBezTo>
                      <a:pt x="222" y="285"/>
                      <a:pt x="222" y="285"/>
                      <a:pt x="222" y="285"/>
                    </a:cubicBezTo>
                    <a:cubicBezTo>
                      <a:pt x="222" y="285"/>
                      <a:pt x="222" y="285"/>
                      <a:pt x="222" y="285"/>
                    </a:cubicBezTo>
                    <a:cubicBezTo>
                      <a:pt x="223" y="285"/>
                      <a:pt x="223" y="285"/>
                      <a:pt x="223" y="285"/>
                    </a:cubicBezTo>
                    <a:cubicBezTo>
                      <a:pt x="223" y="285"/>
                      <a:pt x="223" y="285"/>
                      <a:pt x="223" y="285"/>
                    </a:cubicBezTo>
                    <a:cubicBezTo>
                      <a:pt x="223" y="285"/>
                      <a:pt x="223" y="285"/>
                      <a:pt x="223" y="285"/>
                    </a:cubicBezTo>
                    <a:cubicBezTo>
                      <a:pt x="224" y="285"/>
                      <a:pt x="224" y="285"/>
                      <a:pt x="224" y="285"/>
                    </a:cubicBezTo>
                    <a:cubicBezTo>
                      <a:pt x="224" y="285"/>
                      <a:pt x="224" y="285"/>
                      <a:pt x="224" y="285"/>
                    </a:cubicBezTo>
                    <a:cubicBezTo>
                      <a:pt x="225" y="285"/>
                      <a:pt x="225" y="285"/>
                      <a:pt x="225" y="285"/>
                    </a:cubicBezTo>
                    <a:cubicBezTo>
                      <a:pt x="225" y="285"/>
                      <a:pt x="225" y="285"/>
                      <a:pt x="225" y="285"/>
                    </a:cubicBezTo>
                    <a:cubicBezTo>
                      <a:pt x="225" y="285"/>
                      <a:pt x="225" y="285"/>
                      <a:pt x="225" y="285"/>
                    </a:cubicBezTo>
                    <a:cubicBezTo>
                      <a:pt x="225" y="285"/>
                      <a:pt x="225" y="285"/>
                      <a:pt x="225" y="285"/>
                    </a:cubicBezTo>
                    <a:cubicBezTo>
                      <a:pt x="248" y="285"/>
                      <a:pt x="248" y="285"/>
                      <a:pt x="248" y="285"/>
                    </a:cubicBezTo>
                    <a:cubicBezTo>
                      <a:pt x="248" y="271"/>
                      <a:pt x="248" y="271"/>
                      <a:pt x="248" y="271"/>
                    </a:cubicBezTo>
                    <a:cubicBezTo>
                      <a:pt x="225" y="271"/>
                      <a:pt x="225" y="271"/>
                      <a:pt x="225" y="271"/>
                    </a:cubicBezTo>
                    <a:cubicBezTo>
                      <a:pt x="225" y="271"/>
                      <a:pt x="225" y="271"/>
                      <a:pt x="225" y="271"/>
                    </a:cubicBezTo>
                    <a:cubicBezTo>
                      <a:pt x="225" y="271"/>
                      <a:pt x="225" y="271"/>
                      <a:pt x="225" y="271"/>
                    </a:cubicBezTo>
                    <a:cubicBezTo>
                      <a:pt x="225" y="271"/>
                      <a:pt x="225" y="271"/>
                      <a:pt x="225" y="271"/>
                    </a:cubicBezTo>
                    <a:cubicBezTo>
                      <a:pt x="224" y="271"/>
                      <a:pt x="224" y="271"/>
                      <a:pt x="224" y="271"/>
                    </a:cubicBezTo>
                    <a:cubicBezTo>
                      <a:pt x="224" y="271"/>
                      <a:pt x="224" y="271"/>
                      <a:pt x="224" y="271"/>
                    </a:cubicBezTo>
                    <a:cubicBezTo>
                      <a:pt x="224" y="271"/>
                      <a:pt x="224" y="271"/>
                      <a:pt x="224" y="271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222" y="271"/>
                      <a:pt x="222" y="271"/>
                      <a:pt x="222" y="271"/>
                    </a:cubicBezTo>
                    <a:cubicBezTo>
                      <a:pt x="222" y="271"/>
                      <a:pt x="222" y="271"/>
                      <a:pt x="222" y="271"/>
                    </a:cubicBezTo>
                    <a:cubicBezTo>
                      <a:pt x="222" y="271"/>
                      <a:pt x="222" y="271"/>
                      <a:pt x="222" y="271"/>
                    </a:cubicBezTo>
                    <a:cubicBezTo>
                      <a:pt x="221" y="271"/>
                      <a:pt x="221" y="271"/>
                      <a:pt x="221" y="271"/>
                    </a:cubicBezTo>
                    <a:cubicBezTo>
                      <a:pt x="221" y="271"/>
                      <a:pt x="221" y="271"/>
                      <a:pt x="221" y="271"/>
                    </a:cubicBezTo>
                    <a:lnTo>
                      <a:pt x="219" y="284"/>
                    </a:lnTo>
                    <a:close/>
                    <a:moveTo>
                      <a:pt x="262" y="285"/>
                    </a:moveTo>
                    <a:cubicBezTo>
                      <a:pt x="262" y="271"/>
                      <a:pt x="262" y="271"/>
                      <a:pt x="262" y="271"/>
                    </a:cubicBezTo>
                    <a:cubicBezTo>
                      <a:pt x="278" y="271"/>
                      <a:pt x="278" y="271"/>
                      <a:pt x="278" y="271"/>
                    </a:cubicBezTo>
                    <a:cubicBezTo>
                      <a:pt x="278" y="271"/>
                      <a:pt x="278" y="271"/>
                      <a:pt x="278" y="271"/>
                    </a:cubicBezTo>
                    <a:cubicBezTo>
                      <a:pt x="279" y="271"/>
                      <a:pt x="279" y="271"/>
                      <a:pt x="279" y="271"/>
                    </a:cubicBezTo>
                    <a:cubicBezTo>
                      <a:pt x="279" y="271"/>
                      <a:pt x="279" y="271"/>
                      <a:pt x="279" y="271"/>
                    </a:cubicBezTo>
                    <a:cubicBezTo>
                      <a:pt x="280" y="271"/>
                      <a:pt x="280" y="271"/>
                      <a:pt x="280" y="271"/>
                    </a:cubicBezTo>
                    <a:cubicBezTo>
                      <a:pt x="280" y="271"/>
                      <a:pt x="280" y="271"/>
                      <a:pt x="280" y="271"/>
                    </a:cubicBezTo>
                    <a:cubicBezTo>
                      <a:pt x="280" y="271"/>
                      <a:pt x="280" y="271"/>
                      <a:pt x="280" y="271"/>
                    </a:cubicBezTo>
                    <a:cubicBezTo>
                      <a:pt x="281" y="271"/>
                      <a:pt x="281" y="271"/>
                      <a:pt x="281" y="271"/>
                    </a:cubicBezTo>
                    <a:cubicBezTo>
                      <a:pt x="281" y="271"/>
                      <a:pt x="281" y="271"/>
                      <a:pt x="281" y="271"/>
                    </a:cubicBezTo>
                    <a:cubicBezTo>
                      <a:pt x="281" y="271"/>
                      <a:pt x="281" y="271"/>
                      <a:pt x="281" y="271"/>
                    </a:cubicBezTo>
                    <a:cubicBezTo>
                      <a:pt x="282" y="271"/>
                      <a:pt x="282" y="271"/>
                      <a:pt x="282" y="271"/>
                    </a:cubicBezTo>
                    <a:cubicBezTo>
                      <a:pt x="282" y="271"/>
                      <a:pt x="282" y="271"/>
                      <a:pt x="282" y="271"/>
                    </a:cubicBezTo>
                    <a:cubicBezTo>
                      <a:pt x="282" y="271"/>
                      <a:pt x="282" y="271"/>
                      <a:pt x="282" y="271"/>
                    </a:cubicBezTo>
                    <a:cubicBezTo>
                      <a:pt x="283" y="271"/>
                      <a:pt x="283" y="271"/>
                      <a:pt x="283" y="271"/>
                    </a:cubicBezTo>
                    <a:cubicBezTo>
                      <a:pt x="283" y="271"/>
                      <a:pt x="283" y="271"/>
                      <a:pt x="283" y="271"/>
                    </a:cubicBezTo>
                    <a:cubicBezTo>
                      <a:pt x="283" y="271"/>
                      <a:pt x="283" y="271"/>
                      <a:pt x="283" y="271"/>
                    </a:cubicBezTo>
                    <a:cubicBezTo>
                      <a:pt x="284" y="271"/>
                      <a:pt x="284" y="271"/>
                      <a:pt x="284" y="271"/>
                    </a:cubicBezTo>
                    <a:cubicBezTo>
                      <a:pt x="284" y="271"/>
                      <a:pt x="284" y="271"/>
                      <a:pt x="284" y="271"/>
                    </a:cubicBezTo>
                    <a:cubicBezTo>
                      <a:pt x="284" y="271"/>
                      <a:pt x="284" y="271"/>
                      <a:pt x="284" y="271"/>
                    </a:cubicBezTo>
                    <a:cubicBezTo>
                      <a:pt x="285" y="271"/>
                      <a:pt x="285" y="271"/>
                      <a:pt x="285" y="271"/>
                    </a:cubicBezTo>
                    <a:cubicBezTo>
                      <a:pt x="285" y="271"/>
                      <a:pt x="285" y="271"/>
                      <a:pt x="285" y="271"/>
                    </a:cubicBezTo>
                    <a:cubicBezTo>
                      <a:pt x="285" y="271"/>
                      <a:pt x="285" y="271"/>
                      <a:pt x="285" y="271"/>
                    </a:cubicBezTo>
                    <a:cubicBezTo>
                      <a:pt x="286" y="272"/>
                      <a:pt x="286" y="272"/>
                      <a:pt x="286" y="272"/>
                    </a:cubicBezTo>
                    <a:cubicBezTo>
                      <a:pt x="286" y="272"/>
                      <a:pt x="286" y="272"/>
                      <a:pt x="286" y="272"/>
                    </a:cubicBezTo>
                    <a:cubicBezTo>
                      <a:pt x="286" y="272"/>
                      <a:pt x="286" y="272"/>
                      <a:pt x="286" y="272"/>
                    </a:cubicBezTo>
                    <a:cubicBezTo>
                      <a:pt x="287" y="272"/>
                      <a:pt x="287" y="272"/>
                      <a:pt x="287" y="272"/>
                    </a:cubicBezTo>
                    <a:cubicBezTo>
                      <a:pt x="287" y="272"/>
                      <a:pt x="287" y="272"/>
                      <a:pt x="287" y="272"/>
                    </a:cubicBezTo>
                    <a:cubicBezTo>
                      <a:pt x="287" y="272"/>
                      <a:pt x="287" y="272"/>
                      <a:pt x="287" y="272"/>
                    </a:cubicBezTo>
                    <a:cubicBezTo>
                      <a:pt x="288" y="272"/>
                      <a:pt x="288" y="272"/>
                      <a:pt x="288" y="272"/>
                    </a:cubicBezTo>
                    <a:cubicBezTo>
                      <a:pt x="288" y="272"/>
                      <a:pt x="288" y="272"/>
                      <a:pt x="288" y="272"/>
                    </a:cubicBezTo>
                    <a:cubicBezTo>
                      <a:pt x="288" y="272"/>
                      <a:pt x="288" y="272"/>
                      <a:pt x="288" y="272"/>
                    </a:cubicBezTo>
                    <a:cubicBezTo>
                      <a:pt x="289" y="272"/>
                      <a:pt x="289" y="272"/>
                      <a:pt x="289" y="272"/>
                    </a:cubicBezTo>
                    <a:cubicBezTo>
                      <a:pt x="289" y="272"/>
                      <a:pt x="289" y="272"/>
                      <a:pt x="289" y="272"/>
                    </a:cubicBezTo>
                    <a:cubicBezTo>
                      <a:pt x="289" y="272"/>
                      <a:pt x="289" y="272"/>
                      <a:pt x="289" y="272"/>
                    </a:cubicBezTo>
                    <a:cubicBezTo>
                      <a:pt x="290" y="272"/>
                      <a:pt x="290" y="272"/>
                      <a:pt x="290" y="272"/>
                    </a:cubicBezTo>
                    <a:cubicBezTo>
                      <a:pt x="290" y="272"/>
                      <a:pt x="290" y="272"/>
                      <a:pt x="290" y="272"/>
                    </a:cubicBezTo>
                    <a:cubicBezTo>
                      <a:pt x="290" y="272"/>
                      <a:pt x="290" y="272"/>
                      <a:pt x="290" y="272"/>
                    </a:cubicBezTo>
                    <a:cubicBezTo>
                      <a:pt x="291" y="272"/>
                      <a:pt x="291" y="272"/>
                      <a:pt x="291" y="272"/>
                    </a:cubicBezTo>
                    <a:cubicBezTo>
                      <a:pt x="291" y="272"/>
                      <a:pt x="291" y="272"/>
                      <a:pt x="291" y="272"/>
                    </a:cubicBezTo>
                    <a:cubicBezTo>
                      <a:pt x="291" y="272"/>
                      <a:pt x="291" y="272"/>
                      <a:pt x="291" y="272"/>
                    </a:cubicBezTo>
                    <a:cubicBezTo>
                      <a:pt x="292" y="273"/>
                      <a:pt x="292" y="273"/>
                      <a:pt x="292" y="273"/>
                    </a:cubicBezTo>
                    <a:cubicBezTo>
                      <a:pt x="292" y="273"/>
                      <a:pt x="292" y="273"/>
                      <a:pt x="292" y="273"/>
                    </a:cubicBezTo>
                    <a:cubicBezTo>
                      <a:pt x="288" y="286"/>
                      <a:pt x="288" y="286"/>
                      <a:pt x="288" y="286"/>
                    </a:cubicBezTo>
                    <a:cubicBezTo>
                      <a:pt x="288" y="286"/>
                      <a:pt x="288" y="286"/>
                      <a:pt x="288" y="286"/>
                    </a:cubicBezTo>
                    <a:cubicBezTo>
                      <a:pt x="288" y="286"/>
                      <a:pt x="288" y="286"/>
                      <a:pt x="288" y="286"/>
                    </a:cubicBezTo>
                    <a:cubicBezTo>
                      <a:pt x="287" y="286"/>
                      <a:pt x="287" y="286"/>
                      <a:pt x="287" y="286"/>
                    </a:cubicBezTo>
                    <a:cubicBezTo>
                      <a:pt x="287" y="286"/>
                      <a:pt x="287" y="286"/>
                      <a:pt x="287" y="286"/>
                    </a:cubicBezTo>
                    <a:cubicBezTo>
                      <a:pt x="287" y="286"/>
                      <a:pt x="287" y="286"/>
                      <a:pt x="287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5" y="285"/>
                      <a:pt x="285" y="285"/>
                      <a:pt x="285" y="285"/>
                    </a:cubicBezTo>
                    <a:cubicBezTo>
                      <a:pt x="285" y="285"/>
                      <a:pt x="285" y="285"/>
                      <a:pt x="285" y="285"/>
                    </a:cubicBezTo>
                    <a:cubicBezTo>
                      <a:pt x="285" y="285"/>
                      <a:pt x="285" y="285"/>
                      <a:pt x="285" y="285"/>
                    </a:cubicBezTo>
                    <a:cubicBezTo>
                      <a:pt x="284" y="285"/>
                      <a:pt x="284" y="285"/>
                      <a:pt x="284" y="285"/>
                    </a:cubicBezTo>
                    <a:cubicBezTo>
                      <a:pt x="284" y="285"/>
                      <a:pt x="284" y="285"/>
                      <a:pt x="284" y="285"/>
                    </a:cubicBezTo>
                    <a:cubicBezTo>
                      <a:pt x="284" y="285"/>
                      <a:pt x="284" y="285"/>
                      <a:pt x="284" y="285"/>
                    </a:cubicBezTo>
                    <a:cubicBezTo>
                      <a:pt x="284" y="285"/>
                      <a:pt x="284" y="285"/>
                      <a:pt x="284" y="285"/>
                    </a:cubicBezTo>
                    <a:cubicBezTo>
                      <a:pt x="283" y="285"/>
                      <a:pt x="283" y="285"/>
                      <a:pt x="283" y="285"/>
                    </a:cubicBezTo>
                    <a:cubicBezTo>
                      <a:pt x="283" y="285"/>
                      <a:pt x="283" y="285"/>
                      <a:pt x="283" y="285"/>
                    </a:cubicBezTo>
                    <a:cubicBezTo>
                      <a:pt x="283" y="285"/>
                      <a:pt x="283" y="285"/>
                      <a:pt x="283" y="285"/>
                    </a:cubicBezTo>
                    <a:cubicBezTo>
                      <a:pt x="282" y="285"/>
                      <a:pt x="282" y="285"/>
                      <a:pt x="282" y="285"/>
                    </a:cubicBezTo>
                    <a:cubicBezTo>
                      <a:pt x="282" y="285"/>
                      <a:pt x="282" y="285"/>
                      <a:pt x="282" y="285"/>
                    </a:cubicBezTo>
                    <a:cubicBezTo>
                      <a:pt x="282" y="285"/>
                      <a:pt x="282" y="285"/>
                      <a:pt x="282" y="285"/>
                    </a:cubicBezTo>
                    <a:cubicBezTo>
                      <a:pt x="282" y="285"/>
                      <a:pt x="282" y="285"/>
                      <a:pt x="282" y="285"/>
                    </a:cubicBezTo>
                    <a:cubicBezTo>
                      <a:pt x="281" y="285"/>
                      <a:pt x="281" y="285"/>
                      <a:pt x="281" y="285"/>
                    </a:cubicBezTo>
                    <a:cubicBezTo>
                      <a:pt x="281" y="285"/>
                      <a:pt x="281" y="285"/>
                      <a:pt x="281" y="285"/>
                    </a:cubicBezTo>
                    <a:cubicBezTo>
                      <a:pt x="281" y="285"/>
                      <a:pt x="281" y="285"/>
                      <a:pt x="281" y="285"/>
                    </a:cubicBezTo>
                    <a:cubicBezTo>
                      <a:pt x="280" y="285"/>
                      <a:pt x="280" y="285"/>
                      <a:pt x="280" y="285"/>
                    </a:cubicBezTo>
                    <a:cubicBezTo>
                      <a:pt x="280" y="285"/>
                      <a:pt x="280" y="285"/>
                      <a:pt x="280" y="285"/>
                    </a:cubicBezTo>
                    <a:cubicBezTo>
                      <a:pt x="280" y="285"/>
                      <a:pt x="280" y="285"/>
                      <a:pt x="280" y="285"/>
                    </a:cubicBezTo>
                    <a:cubicBezTo>
                      <a:pt x="280" y="285"/>
                      <a:pt x="280" y="285"/>
                      <a:pt x="280" y="285"/>
                    </a:cubicBezTo>
                    <a:cubicBezTo>
                      <a:pt x="279" y="285"/>
                      <a:pt x="279" y="285"/>
                      <a:pt x="279" y="285"/>
                    </a:cubicBezTo>
                    <a:cubicBezTo>
                      <a:pt x="279" y="285"/>
                      <a:pt x="279" y="285"/>
                      <a:pt x="279" y="285"/>
                    </a:cubicBezTo>
                    <a:cubicBezTo>
                      <a:pt x="279" y="285"/>
                      <a:pt x="279" y="285"/>
                      <a:pt x="279" y="285"/>
                    </a:cubicBezTo>
                    <a:cubicBezTo>
                      <a:pt x="278" y="285"/>
                      <a:pt x="278" y="285"/>
                      <a:pt x="278" y="285"/>
                    </a:cubicBezTo>
                    <a:cubicBezTo>
                      <a:pt x="278" y="285"/>
                      <a:pt x="278" y="285"/>
                      <a:pt x="278" y="285"/>
                    </a:cubicBezTo>
                    <a:lnTo>
                      <a:pt x="262" y="285"/>
                    </a:lnTo>
                    <a:close/>
                    <a:moveTo>
                      <a:pt x="299" y="291"/>
                    </a:moveTo>
                    <a:cubicBezTo>
                      <a:pt x="305" y="294"/>
                      <a:pt x="313" y="302"/>
                      <a:pt x="315" y="309"/>
                    </a:cubicBezTo>
                    <a:cubicBezTo>
                      <a:pt x="328" y="303"/>
                      <a:pt x="328" y="303"/>
                      <a:pt x="328" y="303"/>
                    </a:cubicBezTo>
                    <a:cubicBezTo>
                      <a:pt x="322" y="293"/>
                      <a:pt x="317" y="285"/>
                      <a:pt x="307" y="279"/>
                    </a:cubicBezTo>
                    <a:lnTo>
                      <a:pt x="299" y="291"/>
                    </a:lnTo>
                    <a:close/>
                    <a:moveTo>
                      <a:pt x="318" y="320"/>
                    </a:moveTo>
                    <a:cubicBezTo>
                      <a:pt x="318" y="320"/>
                      <a:pt x="318" y="320"/>
                      <a:pt x="318" y="320"/>
                    </a:cubicBezTo>
                    <a:cubicBezTo>
                      <a:pt x="318" y="320"/>
                      <a:pt x="318" y="320"/>
                      <a:pt x="318" y="320"/>
                    </a:cubicBezTo>
                    <a:cubicBezTo>
                      <a:pt x="318" y="320"/>
                      <a:pt x="318" y="320"/>
                      <a:pt x="318" y="320"/>
                    </a:cubicBezTo>
                    <a:cubicBezTo>
                      <a:pt x="318" y="321"/>
                      <a:pt x="318" y="321"/>
                      <a:pt x="318" y="321"/>
                    </a:cubicBezTo>
                    <a:cubicBezTo>
                      <a:pt x="318" y="321"/>
                      <a:pt x="318" y="321"/>
                      <a:pt x="318" y="321"/>
                    </a:cubicBezTo>
                    <a:cubicBezTo>
                      <a:pt x="318" y="321"/>
                      <a:pt x="318" y="321"/>
                      <a:pt x="318" y="321"/>
                    </a:cubicBezTo>
                    <a:cubicBezTo>
                      <a:pt x="318" y="322"/>
                      <a:pt x="318" y="322"/>
                      <a:pt x="318" y="322"/>
                    </a:cubicBezTo>
                    <a:cubicBezTo>
                      <a:pt x="318" y="322"/>
                      <a:pt x="318" y="322"/>
                      <a:pt x="318" y="322"/>
                    </a:cubicBezTo>
                    <a:cubicBezTo>
                      <a:pt x="318" y="322"/>
                      <a:pt x="318" y="322"/>
                      <a:pt x="318" y="322"/>
                    </a:cubicBezTo>
                    <a:cubicBezTo>
                      <a:pt x="318" y="322"/>
                      <a:pt x="318" y="322"/>
                      <a:pt x="318" y="322"/>
                    </a:cubicBezTo>
                    <a:cubicBezTo>
                      <a:pt x="318" y="323"/>
                      <a:pt x="318" y="323"/>
                      <a:pt x="318" y="323"/>
                    </a:cubicBezTo>
                    <a:cubicBezTo>
                      <a:pt x="318" y="323"/>
                      <a:pt x="318" y="323"/>
                      <a:pt x="318" y="323"/>
                    </a:cubicBezTo>
                    <a:cubicBezTo>
                      <a:pt x="318" y="323"/>
                      <a:pt x="318" y="323"/>
                      <a:pt x="318" y="323"/>
                    </a:cubicBezTo>
                    <a:cubicBezTo>
                      <a:pt x="318" y="324"/>
                      <a:pt x="318" y="324"/>
                      <a:pt x="318" y="324"/>
                    </a:cubicBezTo>
                    <a:cubicBezTo>
                      <a:pt x="318" y="324"/>
                      <a:pt x="318" y="324"/>
                      <a:pt x="318" y="324"/>
                    </a:cubicBezTo>
                    <a:cubicBezTo>
                      <a:pt x="318" y="324"/>
                      <a:pt x="318" y="324"/>
                      <a:pt x="318" y="324"/>
                    </a:cubicBezTo>
                    <a:cubicBezTo>
                      <a:pt x="318" y="325"/>
                      <a:pt x="318" y="325"/>
                      <a:pt x="318" y="325"/>
                    </a:cubicBezTo>
                    <a:cubicBezTo>
                      <a:pt x="318" y="325"/>
                      <a:pt x="318" y="325"/>
                      <a:pt x="318" y="325"/>
                    </a:cubicBezTo>
                    <a:cubicBezTo>
                      <a:pt x="318" y="347"/>
                      <a:pt x="318" y="347"/>
                      <a:pt x="318" y="347"/>
                    </a:cubicBezTo>
                    <a:cubicBezTo>
                      <a:pt x="332" y="347"/>
                      <a:pt x="332" y="347"/>
                      <a:pt x="332" y="347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32" y="324"/>
                      <a:pt x="332" y="324"/>
                      <a:pt x="332" y="324"/>
                    </a:cubicBezTo>
                    <a:cubicBezTo>
                      <a:pt x="332" y="324"/>
                      <a:pt x="332" y="324"/>
                      <a:pt x="332" y="324"/>
                    </a:cubicBezTo>
                    <a:cubicBezTo>
                      <a:pt x="332" y="324"/>
                      <a:pt x="332" y="324"/>
                      <a:pt x="332" y="324"/>
                    </a:cubicBezTo>
                    <a:cubicBezTo>
                      <a:pt x="332" y="323"/>
                      <a:pt x="332" y="323"/>
                      <a:pt x="332" y="323"/>
                    </a:cubicBezTo>
                    <a:cubicBezTo>
                      <a:pt x="332" y="323"/>
                      <a:pt x="332" y="323"/>
                      <a:pt x="332" y="323"/>
                    </a:cubicBezTo>
                    <a:cubicBezTo>
                      <a:pt x="332" y="322"/>
                      <a:pt x="332" y="322"/>
                      <a:pt x="332" y="322"/>
                    </a:cubicBezTo>
                    <a:cubicBezTo>
                      <a:pt x="332" y="322"/>
                      <a:pt x="332" y="322"/>
                      <a:pt x="332" y="322"/>
                    </a:cubicBezTo>
                    <a:cubicBezTo>
                      <a:pt x="332" y="322"/>
                      <a:pt x="332" y="322"/>
                      <a:pt x="332" y="322"/>
                    </a:cubicBezTo>
                    <a:cubicBezTo>
                      <a:pt x="332" y="321"/>
                      <a:pt x="332" y="321"/>
                      <a:pt x="332" y="321"/>
                    </a:cubicBezTo>
                    <a:cubicBezTo>
                      <a:pt x="332" y="321"/>
                      <a:pt x="332" y="321"/>
                      <a:pt x="332" y="321"/>
                    </a:cubicBezTo>
                    <a:cubicBezTo>
                      <a:pt x="332" y="321"/>
                      <a:pt x="332" y="321"/>
                      <a:pt x="332" y="321"/>
                    </a:cubicBezTo>
                    <a:cubicBezTo>
                      <a:pt x="332" y="320"/>
                      <a:pt x="332" y="320"/>
                      <a:pt x="332" y="320"/>
                    </a:cubicBezTo>
                    <a:cubicBezTo>
                      <a:pt x="332" y="320"/>
                      <a:pt x="332" y="320"/>
                      <a:pt x="332" y="320"/>
                    </a:cubicBezTo>
                    <a:cubicBezTo>
                      <a:pt x="332" y="320"/>
                      <a:pt x="332" y="320"/>
                      <a:pt x="332" y="320"/>
                    </a:cubicBezTo>
                    <a:cubicBezTo>
                      <a:pt x="332" y="319"/>
                      <a:pt x="332" y="319"/>
                      <a:pt x="332" y="319"/>
                    </a:cubicBezTo>
                    <a:cubicBezTo>
                      <a:pt x="332" y="319"/>
                      <a:pt x="332" y="319"/>
                      <a:pt x="332" y="319"/>
                    </a:cubicBezTo>
                    <a:cubicBezTo>
                      <a:pt x="332" y="319"/>
                      <a:pt x="332" y="319"/>
                      <a:pt x="332" y="319"/>
                    </a:cubicBezTo>
                    <a:cubicBezTo>
                      <a:pt x="332" y="318"/>
                      <a:pt x="332" y="318"/>
                      <a:pt x="332" y="318"/>
                    </a:cubicBezTo>
                    <a:lnTo>
                      <a:pt x="318" y="320"/>
                    </a:lnTo>
                    <a:close/>
                    <a:moveTo>
                      <a:pt x="318" y="361"/>
                    </a:moveTo>
                    <a:cubicBezTo>
                      <a:pt x="332" y="361"/>
                      <a:pt x="332" y="361"/>
                      <a:pt x="332" y="361"/>
                    </a:cubicBezTo>
                    <a:cubicBezTo>
                      <a:pt x="332" y="389"/>
                      <a:pt x="332" y="389"/>
                      <a:pt x="332" y="389"/>
                    </a:cubicBezTo>
                    <a:cubicBezTo>
                      <a:pt x="318" y="389"/>
                      <a:pt x="318" y="389"/>
                      <a:pt x="318" y="389"/>
                    </a:cubicBezTo>
                    <a:lnTo>
                      <a:pt x="318" y="361"/>
                    </a:lnTo>
                    <a:close/>
                    <a:moveTo>
                      <a:pt x="318" y="403"/>
                    </a:moveTo>
                    <a:cubicBezTo>
                      <a:pt x="332" y="403"/>
                      <a:pt x="332" y="403"/>
                      <a:pt x="332" y="403"/>
                    </a:cubicBezTo>
                    <a:cubicBezTo>
                      <a:pt x="332" y="431"/>
                      <a:pt x="332" y="431"/>
                      <a:pt x="332" y="431"/>
                    </a:cubicBezTo>
                    <a:cubicBezTo>
                      <a:pt x="318" y="431"/>
                      <a:pt x="318" y="431"/>
                      <a:pt x="318" y="431"/>
                    </a:cubicBezTo>
                    <a:lnTo>
                      <a:pt x="318" y="403"/>
                    </a:lnTo>
                    <a:close/>
                    <a:moveTo>
                      <a:pt x="318" y="445"/>
                    </a:moveTo>
                    <a:cubicBezTo>
                      <a:pt x="332" y="445"/>
                      <a:pt x="332" y="445"/>
                      <a:pt x="332" y="445"/>
                    </a:cubicBezTo>
                    <a:cubicBezTo>
                      <a:pt x="332" y="473"/>
                      <a:pt x="332" y="473"/>
                      <a:pt x="332" y="473"/>
                    </a:cubicBezTo>
                    <a:cubicBezTo>
                      <a:pt x="318" y="473"/>
                      <a:pt x="318" y="473"/>
                      <a:pt x="318" y="473"/>
                    </a:cubicBezTo>
                    <a:lnTo>
                      <a:pt x="318" y="445"/>
                    </a:lnTo>
                    <a:close/>
                    <a:moveTo>
                      <a:pt x="318" y="487"/>
                    </a:moveTo>
                    <a:cubicBezTo>
                      <a:pt x="332" y="487"/>
                      <a:pt x="332" y="487"/>
                      <a:pt x="332" y="487"/>
                    </a:cubicBezTo>
                    <a:cubicBezTo>
                      <a:pt x="332" y="515"/>
                      <a:pt x="332" y="515"/>
                      <a:pt x="332" y="515"/>
                    </a:cubicBezTo>
                    <a:cubicBezTo>
                      <a:pt x="318" y="515"/>
                      <a:pt x="318" y="515"/>
                      <a:pt x="318" y="515"/>
                    </a:cubicBezTo>
                    <a:lnTo>
                      <a:pt x="318" y="487"/>
                    </a:lnTo>
                    <a:close/>
                    <a:moveTo>
                      <a:pt x="318" y="529"/>
                    </a:moveTo>
                    <a:cubicBezTo>
                      <a:pt x="332" y="529"/>
                      <a:pt x="332" y="529"/>
                      <a:pt x="332" y="529"/>
                    </a:cubicBezTo>
                    <a:cubicBezTo>
                      <a:pt x="332" y="557"/>
                      <a:pt x="332" y="557"/>
                      <a:pt x="332" y="557"/>
                    </a:cubicBezTo>
                    <a:cubicBezTo>
                      <a:pt x="318" y="557"/>
                      <a:pt x="318" y="557"/>
                      <a:pt x="318" y="557"/>
                    </a:cubicBezTo>
                    <a:lnTo>
                      <a:pt x="318" y="529"/>
                    </a:lnTo>
                    <a:close/>
                    <a:moveTo>
                      <a:pt x="318" y="571"/>
                    </a:moveTo>
                    <a:cubicBezTo>
                      <a:pt x="332" y="571"/>
                      <a:pt x="332" y="571"/>
                      <a:pt x="332" y="571"/>
                    </a:cubicBezTo>
                    <a:cubicBezTo>
                      <a:pt x="332" y="599"/>
                      <a:pt x="332" y="599"/>
                      <a:pt x="332" y="599"/>
                    </a:cubicBezTo>
                    <a:cubicBezTo>
                      <a:pt x="318" y="599"/>
                      <a:pt x="318" y="599"/>
                      <a:pt x="318" y="599"/>
                    </a:cubicBezTo>
                    <a:lnTo>
                      <a:pt x="318" y="571"/>
                    </a:lnTo>
                    <a:close/>
                    <a:moveTo>
                      <a:pt x="318" y="613"/>
                    </a:moveTo>
                    <a:cubicBezTo>
                      <a:pt x="332" y="613"/>
                      <a:pt x="332" y="613"/>
                      <a:pt x="332" y="613"/>
                    </a:cubicBezTo>
                    <a:cubicBezTo>
                      <a:pt x="332" y="641"/>
                      <a:pt x="332" y="641"/>
                      <a:pt x="332" y="641"/>
                    </a:cubicBezTo>
                    <a:cubicBezTo>
                      <a:pt x="318" y="641"/>
                      <a:pt x="318" y="641"/>
                      <a:pt x="318" y="641"/>
                    </a:cubicBezTo>
                    <a:lnTo>
                      <a:pt x="318" y="613"/>
                    </a:lnTo>
                    <a:close/>
                    <a:moveTo>
                      <a:pt x="318" y="655"/>
                    </a:moveTo>
                    <a:cubicBezTo>
                      <a:pt x="332" y="655"/>
                      <a:pt x="332" y="655"/>
                      <a:pt x="332" y="655"/>
                    </a:cubicBezTo>
                    <a:cubicBezTo>
                      <a:pt x="332" y="683"/>
                      <a:pt x="332" y="683"/>
                      <a:pt x="332" y="683"/>
                    </a:cubicBezTo>
                    <a:cubicBezTo>
                      <a:pt x="318" y="683"/>
                      <a:pt x="318" y="683"/>
                      <a:pt x="318" y="683"/>
                    </a:cubicBezTo>
                    <a:lnTo>
                      <a:pt x="318" y="655"/>
                    </a:lnTo>
                    <a:close/>
                    <a:moveTo>
                      <a:pt x="318" y="697"/>
                    </a:moveTo>
                    <a:cubicBezTo>
                      <a:pt x="332" y="697"/>
                      <a:pt x="332" y="697"/>
                      <a:pt x="332" y="697"/>
                    </a:cubicBezTo>
                    <a:cubicBezTo>
                      <a:pt x="332" y="756"/>
                      <a:pt x="332" y="756"/>
                      <a:pt x="332" y="756"/>
                    </a:cubicBezTo>
                    <a:cubicBezTo>
                      <a:pt x="318" y="756"/>
                      <a:pt x="318" y="756"/>
                      <a:pt x="318" y="756"/>
                    </a:cubicBezTo>
                    <a:lnTo>
                      <a:pt x="318" y="697"/>
                    </a:lnTo>
                    <a:close/>
                  </a:path>
                </a:pathLst>
              </a:cu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70" name="Rectangle 15"/>
              <p:cNvSpPr>
                <a:spLocks noChangeArrowheads="1"/>
              </p:cNvSpPr>
              <p:nvPr/>
            </p:nvSpPr>
            <p:spPr bwMode="auto">
              <a:xfrm>
                <a:off x="2248" y="1546"/>
                <a:ext cx="42" cy="21"/>
              </a:xfrm>
              <a:prstGeom prst="rect">
                <a:avLst/>
              </a:pr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71" name="Rectangle 16"/>
              <p:cNvSpPr>
                <a:spLocks noChangeArrowheads="1"/>
              </p:cNvSpPr>
              <p:nvPr/>
            </p:nvSpPr>
            <p:spPr bwMode="auto">
              <a:xfrm>
                <a:off x="2206" y="1546"/>
                <a:ext cx="23" cy="21"/>
              </a:xfrm>
              <a:prstGeom prst="rect">
                <a:avLst/>
              </a:pr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72" name="Freeform 17"/>
              <p:cNvSpPr>
                <a:spLocks/>
              </p:cNvSpPr>
              <p:nvPr/>
            </p:nvSpPr>
            <p:spPr bwMode="auto">
              <a:xfrm>
                <a:off x="3347" y="1536"/>
                <a:ext cx="189" cy="164"/>
              </a:xfrm>
              <a:custGeom>
                <a:avLst/>
                <a:gdLst>
                  <a:gd name="T0" fmla="*/ 189 w 189"/>
                  <a:gd name="T1" fmla="*/ 0 h 164"/>
                  <a:gd name="T2" fmla="*/ 95 w 189"/>
                  <a:gd name="T3" fmla="*/ 164 h 164"/>
                  <a:gd name="T4" fmla="*/ 0 w 189"/>
                  <a:gd name="T5" fmla="*/ 0 h 164"/>
                  <a:gd name="T6" fmla="*/ 189 w 189"/>
                  <a:gd name="T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64">
                    <a:moveTo>
                      <a:pt x="189" y="0"/>
                    </a:moveTo>
                    <a:lnTo>
                      <a:pt x="95" y="164"/>
                    </a:lnTo>
                    <a:lnTo>
                      <a:pt x="0" y="0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73" name="Freeform 18"/>
              <p:cNvSpPr>
                <a:spLocks noEditPoints="1"/>
              </p:cNvSpPr>
              <p:nvPr/>
            </p:nvSpPr>
            <p:spPr bwMode="auto">
              <a:xfrm>
                <a:off x="2833" y="1505"/>
                <a:ext cx="492" cy="1119"/>
              </a:xfrm>
              <a:custGeom>
                <a:avLst/>
                <a:gdLst>
                  <a:gd name="T0" fmla="*/ 274 w 332"/>
                  <a:gd name="T1" fmla="*/ 0 h 756"/>
                  <a:gd name="T2" fmla="*/ 218 w 332"/>
                  <a:gd name="T3" fmla="*/ 14 h 756"/>
                  <a:gd name="T4" fmla="*/ 199 w 332"/>
                  <a:gd name="T5" fmla="*/ 14 h 756"/>
                  <a:gd name="T6" fmla="*/ 197 w 332"/>
                  <a:gd name="T7" fmla="*/ 14 h 756"/>
                  <a:gd name="T8" fmla="*/ 195 w 332"/>
                  <a:gd name="T9" fmla="*/ 15 h 756"/>
                  <a:gd name="T10" fmla="*/ 193 w 332"/>
                  <a:gd name="T11" fmla="*/ 15 h 756"/>
                  <a:gd name="T12" fmla="*/ 191 w 332"/>
                  <a:gd name="T13" fmla="*/ 1 h 756"/>
                  <a:gd name="T14" fmla="*/ 193 w 332"/>
                  <a:gd name="T15" fmla="*/ 1 h 756"/>
                  <a:gd name="T16" fmla="*/ 196 w 332"/>
                  <a:gd name="T17" fmla="*/ 0 h 756"/>
                  <a:gd name="T18" fmla="*/ 199 w 332"/>
                  <a:gd name="T19" fmla="*/ 0 h 756"/>
                  <a:gd name="T20" fmla="*/ 201 w 332"/>
                  <a:gd name="T21" fmla="*/ 0 h 756"/>
                  <a:gd name="T22" fmla="*/ 162 w 332"/>
                  <a:gd name="T23" fmla="*/ 48 h 756"/>
                  <a:gd name="T24" fmla="*/ 148 w 332"/>
                  <a:gd name="T25" fmla="*/ 49 h 756"/>
                  <a:gd name="T26" fmla="*/ 147 w 332"/>
                  <a:gd name="T27" fmla="*/ 51 h 756"/>
                  <a:gd name="T28" fmla="*/ 147 w 332"/>
                  <a:gd name="T29" fmla="*/ 54 h 756"/>
                  <a:gd name="T30" fmla="*/ 161 w 332"/>
                  <a:gd name="T31" fmla="*/ 53 h 756"/>
                  <a:gd name="T32" fmla="*/ 161 w 332"/>
                  <a:gd name="T33" fmla="*/ 50 h 756"/>
                  <a:gd name="T34" fmla="*/ 161 w 332"/>
                  <a:gd name="T35" fmla="*/ 89 h 756"/>
                  <a:gd name="T36" fmla="*/ 147 w 332"/>
                  <a:gd name="T37" fmla="*/ 131 h 756"/>
                  <a:gd name="T38" fmla="*/ 161 w 332"/>
                  <a:gd name="T39" fmla="*/ 231 h 756"/>
                  <a:gd name="T40" fmla="*/ 161 w 332"/>
                  <a:gd name="T41" fmla="*/ 233 h 756"/>
                  <a:gd name="T42" fmla="*/ 161 w 332"/>
                  <a:gd name="T43" fmla="*/ 236 h 756"/>
                  <a:gd name="T44" fmla="*/ 161 w 332"/>
                  <a:gd name="T45" fmla="*/ 239 h 756"/>
                  <a:gd name="T46" fmla="*/ 160 w 332"/>
                  <a:gd name="T47" fmla="*/ 242 h 756"/>
                  <a:gd name="T48" fmla="*/ 160 w 332"/>
                  <a:gd name="T49" fmla="*/ 244 h 756"/>
                  <a:gd name="T50" fmla="*/ 146 w 332"/>
                  <a:gd name="T51" fmla="*/ 240 h 756"/>
                  <a:gd name="T52" fmla="*/ 147 w 332"/>
                  <a:gd name="T53" fmla="*/ 238 h 756"/>
                  <a:gd name="T54" fmla="*/ 147 w 332"/>
                  <a:gd name="T55" fmla="*/ 235 h 756"/>
                  <a:gd name="T56" fmla="*/ 147 w 332"/>
                  <a:gd name="T57" fmla="*/ 233 h 756"/>
                  <a:gd name="T58" fmla="*/ 147 w 332"/>
                  <a:gd name="T59" fmla="*/ 215 h 756"/>
                  <a:gd name="T60" fmla="*/ 112 w 332"/>
                  <a:gd name="T61" fmla="*/ 271 h 756"/>
                  <a:gd name="T62" fmla="*/ 109 w 332"/>
                  <a:gd name="T63" fmla="*/ 271 h 756"/>
                  <a:gd name="T64" fmla="*/ 85 w 332"/>
                  <a:gd name="T65" fmla="*/ 271 h 756"/>
                  <a:gd name="T66" fmla="*/ 109 w 332"/>
                  <a:gd name="T67" fmla="*/ 285 h 756"/>
                  <a:gd name="T68" fmla="*/ 112 w 332"/>
                  <a:gd name="T69" fmla="*/ 285 h 756"/>
                  <a:gd name="T70" fmla="*/ 54 w 332"/>
                  <a:gd name="T71" fmla="*/ 285 h 756"/>
                  <a:gd name="T72" fmla="*/ 51 w 332"/>
                  <a:gd name="T73" fmla="*/ 285 h 756"/>
                  <a:gd name="T74" fmla="*/ 49 w 332"/>
                  <a:gd name="T75" fmla="*/ 285 h 756"/>
                  <a:gd name="T76" fmla="*/ 47 w 332"/>
                  <a:gd name="T77" fmla="*/ 286 h 756"/>
                  <a:gd name="T78" fmla="*/ 44 w 332"/>
                  <a:gd name="T79" fmla="*/ 286 h 756"/>
                  <a:gd name="T80" fmla="*/ 43 w 332"/>
                  <a:gd name="T81" fmla="*/ 272 h 756"/>
                  <a:gd name="T82" fmla="*/ 46 w 332"/>
                  <a:gd name="T83" fmla="*/ 272 h 756"/>
                  <a:gd name="T84" fmla="*/ 48 w 332"/>
                  <a:gd name="T85" fmla="*/ 271 h 756"/>
                  <a:gd name="T86" fmla="*/ 51 w 332"/>
                  <a:gd name="T87" fmla="*/ 271 h 756"/>
                  <a:gd name="T88" fmla="*/ 54 w 332"/>
                  <a:gd name="T89" fmla="*/ 271 h 756"/>
                  <a:gd name="T90" fmla="*/ 18 w 332"/>
                  <a:gd name="T91" fmla="*/ 309 h 756"/>
                  <a:gd name="T92" fmla="*/ 1 w 332"/>
                  <a:gd name="T93" fmla="*/ 320 h 756"/>
                  <a:gd name="T94" fmla="*/ 0 w 332"/>
                  <a:gd name="T95" fmla="*/ 323 h 756"/>
                  <a:gd name="T96" fmla="*/ 15 w 332"/>
                  <a:gd name="T97" fmla="*/ 347 h 756"/>
                  <a:gd name="T98" fmla="*/ 15 w 332"/>
                  <a:gd name="T99" fmla="*/ 323 h 756"/>
                  <a:gd name="T100" fmla="*/ 15 w 332"/>
                  <a:gd name="T101" fmla="*/ 320 h 756"/>
                  <a:gd name="T102" fmla="*/ 15 w 332"/>
                  <a:gd name="T103" fmla="*/ 431 h 756"/>
                  <a:gd name="T104" fmla="*/ 15 w 332"/>
                  <a:gd name="T105" fmla="*/ 445 h 756"/>
                  <a:gd name="T106" fmla="*/ 0 w 332"/>
                  <a:gd name="T107" fmla="*/ 557 h 756"/>
                  <a:gd name="T108" fmla="*/ 15 w 332"/>
                  <a:gd name="T109" fmla="*/ 613 h 756"/>
                  <a:gd name="T110" fmla="*/ 0 w 332"/>
                  <a:gd name="T111" fmla="*/ 655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756">
                    <a:moveTo>
                      <a:pt x="332" y="14"/>
                    </a:moveTo>
                    <a:cubicBezTo>
                      <a:pt x="332" y="0"/>
                      <a:pt x="332" y="0"/>
                      <a:pt x="332" y="0"/>
                    </a:cubicBezTo>
                    <a:cubicBezTo>
                      <a:pt x="316" y="0"/>
                      <a:pt x="316" y="0"/>
                      <a:pt x="316" y="0"/>
                    </a:cubicBezTo>
                    <a:cubicBezTo>
                      <a:pt x="316" y="14"/>
                      <a:pt x="316" y="14"/>
                      <a:pt x="316" y="14"/>
                    </a:cubicBezTo>
                    <a:lnTo>
                      <a:pt x="332" y="14"/>
                    </a:lnTo>
                    <a:close/>
                    <a:moveTo>
                      <a:pt x="303" y="14"/>
                    </a:moveTo>
                    <a:cubicBezTo>
                      <a:pt x="274" y="14"/>
                      <a:pt x="274" y="14"/>
                      <a:pt x="274" y="14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303" y="0"/>
                      <a:pt x="303" y="0"/>
                      <a:pt x="303" y="0"/>
                    </a:cubicBezTo>
                    <a:lnTo>
                      <a:pt x="303" y="14"/>
                    </a:lnTo>
                    <a:close/>
                    <a:moveTo>
                      <a:pt x="260" y="14"/>
                    </a:moveTo>
                    <a:cubicBezTo>
                      <a:pt x="233" y="14"/>
                      <a:pt x="233" y="14"/>
                      <a:pt x="233" y="14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60" y="0"/>
                      <a:pt x="260" y="0"/>
                      <a:pt x="260" y="0"/>
                    </a:cubicBezTo>
                    <a:lnTo>
                      <a:pt x="260" y="14"/>
                    </a:lnTo>
                    <a:close/>
                    <a:moveTo>
                      <a:pt x="218" y="14"/>
                    </a:moveTo>
                    <a:cubicBezTo>
                      <a:pt x="201" y="14"/>
                      <a:pt x="201" y="14"/>
                      <a:pt x="201" y="14"/>
                    </a:cubicBezTo>
                    <a:cubicBezTo>
                      <a:pt x="201" y="14"/>
                      <a:pt x="201" y="14"/>
                      <a:pt x="201" y="14"/>
                    </a:cubicBezTo>
                    <a:cubicBezTo>
                      <a:pt x="201" y="14"/>
                      <a:pt x="201" y="14"/>
                      <a:pt x="201" y="14"/>
                    </a:cubicBezTo>
                    <a:cubicBezTo>
                      <a:pt x="201" y="14"/>
                      <a:pt x="201" y="14"/>
                      <a:pt x="201" y="14"/>
                    </a:cubicBezTo>
                    <a:cubicBezTo>
                      <a:pt x="200" y="14"/>
                      <a:pt x="200" y="14"/>
                      <a:pt x="200" y="14"/>
                    </a:cubicBezTo>
                    <a:cubicBezTo>
                      <a:pt x="200" y="14"/>
                      <a:pt x="200" y="14"/>
                      <a:pt x="200" y="14"/>
                    </a:cubicBezTo>
                    <a:cubicBezTo>
                      <a:pt x="200" y="14"/>
                      <a:pt x="200" y="14"/>
                      <a:pt x="200" y="14"/>
                    </a:cubicBezTo>
                    <a:cubicBezTo>
                      <a:pt x="199" y="14"/>
                      <a:pt x="199" y="14"/>
                      <a:pt x="199" y="14"/>
                    </a:cubicBezTo>
                    <a:cubicBezTo>
                      <a:pt x="199" y="14"/>
                      <a:pt x="199" y="14"/>
                      <a:pt x="199" y="14"/>
                    </a:cubicBezTo>
                    <a:cubicBezTo>
                      <a:pt x="199" y="14"/>
                      <a:pt x="199" y="14"/>
                      <a:pt x="199" y="14"/>
                    </a:cubicBezTo>
                    <a:cubicBezTo>
                      <a:pt x="199" y="14"/>
                      <a:pt x="199" y="14"/>
                      <a:pt x="199" y="14"/>
                    </a:cubicBezTo>
                    <a:cubicBezTo>
                      <a:pt x="198" y="14"/>
                      <a:pt x="198" y="14"/>
                      <a:pt x="198" y="14"/>
                    </a:cubicBezTo>
                    <a:cubicBezTo>
                      <a:pt x="198" y="14"/>
                      <a:pt x="198" y="14"/>
                      <a:pt x="198" y="14"/>
                    </a:cubicBezTo>
                    <a:cubicBezTo>
                      <a:pt x="198" y="14"/>
                      <a:pt x="198" y="14"/>
                      <a:pt x="198" y="14"/>
                    </a:cubicBezTo>
                    <a:cubicBezTo>
                      <a:pt x="197" y="14"/>
                      <a:pt x="197" y="14"/>
                      <a:pt x="197" y="14"/>
                    </a:cubicBezTo>
                    <a:cubicBezTo>
                      <a:pt x="197" y="14"/>
                      <a:pt x="197" y="14"/>
                      <a:pt x="197" y="14"/>
                    </a:cubicBezTo>
                    <a:cubicBezTo>
                      <a:pt x="197" y="14"/>
                      <a:pt x="197" y="14"/>
                      <a:pt x="197" y="14"/>
                    </a:cubicBezTo>
                    <a:cubicBezTo>
                      <a:pt x="197" y="14"/>
                      <a:pt x="197" y="14"/>
                      <a:pt x="197" y="14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95" y="14"/>
                      <a:pt x="195" y="14"/>
                      <a:pt x="195" y="14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4" y="15"/>
                      <a:pt x="194" y="15"/>
                      <a:pt x="194" y="15"/>
                    </a:cubicBezTo>
                    <a:cubicBezTo>
                      <a:pt x="194" y="15"/>
                      <a:pt x="194" y="15"/>
                      <a:pt x="194" y="15"/>
                    </a:cubicBezTo>
                    <a:cubicBezTo>
                      <a:pt x="194" y="15"/>
                      <a:pt x="194" y="15"/>
                      <a:pt x="194" y="15"/>
                    </a:cubicBezTo>
                    <a:cubicBezTo>
                      <a:pt x="194" y="15"/>
                      <a:pt x="194" y="15"/>
                      <a:pt x="194" y="15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92" y="15"/>
                      <a:pt x="192" y="15"/>
                      <a:pt x="192" y="15"/>
                    </a:cubicBezTo>
                    <a:cubicBezTo>
                      <a:pt x="189" y="1"/>
                      <a:pt x="189" y="1"/>
                      <a:pt x="189" y="1"/>
                    </a:cubicBezTo>
                    <a:cubicBezTo>
                      <a:pt x="189" y="1"/>
                      <a:pt x="189" y="1"/>
                      <a:pt x="189" y="1"/>
                    </a:cubicBezTo>
                    <a:cubicBezTo>
                      <a:pt x="189" y="1"/>
                      <a:pt x="189" y="1"/>
                      <a:pt x="189" y="1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91" y="1"/>
                      <a:pt x="191" y="1"/>
                      <a:pt x="191" y="1"/>
                    </a:cubicBezTo>
                    <a:cubicBezTo>
                      <a:pt x="191" y="1"/>
                      <a:pt x="191" y="1"/>
                      <a:pt x="191" y="1"/>
                    </a:cubicBezTo>
                    <a:cubicBezTo>
                      <a:pt x="191" y="1"/>
                      <a:pt x="191" y="1"/>
                      <a:pt x="191" y="1"/>
                    </a:cubicBezTo>
                    <a:cubicBezTo>
                      <a:pt x="191" y="1"/>
                      <a:pt x="191" y="1"/>
                      <a:pt x="191" y="1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93" y="1"/>
                      <a:pt x="193" y="1"/>
                      <a:pt x="193" y="1"/>
                    </a:cubicBezTo>
                    <a:cubicBezTo>
                      <a:pt x="193" y="1"/>
                      <a:pt x="193" y="1"/>
                      <a:pt x="193" y="1"/>
                    </a:cubicBezTo>
                    <a:cubicBezTo>
                      <a:pt x="193" y="1"/>
                      <a:pt x="193" y="1"/>
                      <a:pt x="193" y="1"/>
                    </a:cubicBezTo>
                    <a:cubicBezTo>
                      <a:pt x="193" y="1"/>
                      <a:pt x="193" y="1"/>
                      <a:pt x="193" y="1"/>
                    </a:cubicBezTo>
                    <a:cubicBezTo>
                      <a:pt x="194" y="1"/>
                      <a:pt x="194" y="1"/>
                      <a:pt x="194" y="1"/>
                    </a:cubicBezTo>
                    <a:cubicBezTo>
                      <a:pt x="194" y="1"/>
                      <a:pt x="194" y="1"/>
                      <a:pt x="194" y="1"/>
                    </a:cubicBezTo>
                    <a:cubicBezTo>
                      <a:pt x="195" y="1"/>
                      <a:pt x="195" y="1"/>
                      <a:pt x="195" y="1"/>
                    </a:cubicBezTo>
                    <a:cubicBezTo>
                      <a:pt x="195" y="1"/>
                      <a:pt x="195" y="1"/>
                      <a:pt x="195" y="1"/>
                    </a:cubicBezTo>
                    <a:cubicBezTo>
                      <a:pt x="195" y="1"/>
                      <a:pt x="195" y="1"/>
                      <a:pt x="195" y="1"/>
                    </a:cubicBezTo>
                    <a:cubicBezTo>
                      <a:pt x="195" y="1"/>
                      <a:pt x="195" y="1"/>
                      <a:pt x="195" y="1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18" y="0"/>
                      <a:pt x="218" y="0"/>
                      <a:pt x="218" y="0"/>
                    </a:cubicBezTo>
                    <a:lnTo>
                      <a:pt x="218" y="14"/>
                    </a:lnTo>
                    <a:close/>
                    <a:moveTo>
                      <a:pt x="181" y="20"/>
                    </a:moveTo>
                    <a:cubicBezTo>
                      <a:pt x="174" y="7"/>
                      <a:pt x="174" y="7"/>
                      <a:pt x="174" y="7"/>
                    </a:cubicBezTo>
                    <a:cubicBezTo>
                      <a:pt x="165" y="13"/>
                      <a:pt x="157" y="21"/>
                      <a:pt x="152" y="31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9" y="30"/>
                      <a:pt x="174" y="24"/>
                      <a:pt x="181" y="20"/>
                    </a:cubicBezTo>
                    <a:close/>
                    <a:moveTo>
                      <a:pt x="162" y="48"/>
                    </a:moveTo>
                    <a:cubicBezTo>
                      <a:pt x="148" y="46"/>
                      <a:pt x="148" y="46"/>
                      <a:pt x="148" y="46"/>
                    </a:cubicBezTo>
                    <a:cubicBezTo>
                      <a:pt x="148" y="47"/>
                      <a:pt x="148" y="47"/>
                      <a:pt x="148" y="47"/>
                    </a:cubicBezTo>
                    <a:cubicBezTo>
                      <a:pt x="148" y="47"/>
                      <a:pt x="148" y="47"/>
                      <a:pt x="148" y="47"/>
                    </a:cubicBezTo>
                    <a:cubicBezTo>
                      <a:pt x="148" y="47"/>
                      <a:pt x="148" y="47"/>
                      <a:pt x="148" y="47"/>
                    </a:cubicBezTo>
                    <a:cubicBezTo>
                      <a:pt x="148" y="48"/>
                      <a:pt x="148" y="48"/>
                      <a:pt x="148" y="48"/>
                    </a:cubicBezTo>
                    <a:cubicBezTo>
                      <a:pt x="148" y="48"/>
                      <a:pt x="148" y="48"/>
                      <a:pt x="148" y="48"/>
                    </a:cubicBezTo>
                    <a:cubicBezTo>
                      <a:pt x="148" y="48"/>
                      <a:pt x="148" y="48"/>
                      <a:pt x="148" y="48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48" y="50"/>
                      <a:pt x="148" y="50"/>
                      <a:pt x="148" y="50"/>
                    </a:cubicBezTo>
                    <a:cubicBezTo>
                      <a:pt x="147" y="50"/>
                      <a:pt x="147" y="50"/>
                      <a:pt x="147" y="50"/>
                    </a:cubicBezTo>
                    <a:cubicBezTo>
                      <a:pt x="147" y="50"/>
                      <a:pt x="147" y="50"/>
                      <a:pt x="147" y="50"/>
                    </a:cubicBezTo>
                    <a:cubicBezTo>
                      <a:pt x="147" y="51"/>
                      <a:pt x="147" y="51"/>
                      <a:pt x="147" y="51"/>
                    </a:cubicBezTo>
                    <a:cubicBezTo>
                      <a:pt x="147" y="51"/>
                      <a:pt x="147" y="51"/>
                      <a:pt x="147" y="51"/>
                    </a:cubicBezTo>
                    <a:cubicBezTo>
                      <a:pt x="147" y="51"/>
                      <a:pt x="147" y="51"/>
                      <a:pt x="147" y="51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7" y="75"/>
                      <a:pt x="147" y="75"/>
                      <a:pt x="147" y="75"/>
                    </a:cubicBezTo>
                    <a:cubicBezTo>
                      <a:pt x="161" y="75"/>
                      <a:pt x="161" y="75"/>
                      <a:pt x="161" y="75"/>
                    </a:cubicBezTo>
                    <a:cubicBezTo>
                      <a:pt x="161" y="54"/>
                      <a:pt x="161" y="54"/>
                      <a:pt x="161" y="54"/>
                    </a:cubicBezTo>
                    <a:cubicBezTo>
                      <a:pt x="161" y="54"/>
                      <a:pt x="161" y="54"/>
                      <a:pt x="161" y="54"/>
                    </a:cubicBezTo>
                    <a:cubicBezTo>
                      <a:pt x="161" y="53"/>
                      <a:pt x="161" y="53"/>
                      <a:pt x="161" y="53"/>
                    </a:cubicBezTo>
                    <a:cubicBezTo>
                      <a:pt x="161" y="53"/>
                      <a:pt x="161" y="53"/>
                      <a:pt x="161" y="53"/>
                    </a:cubicBezTo>
                    <a:cubicBezTo>
                      <a:pt x="161" y="53"/>
                      <a:pt x="161" y="53"/>
                      <a:pt x="161" y="53"/>
                    </a:cubicBezTo>
                    <a:cubicBezTo>
                      <a:pt x="161" y="53"/>
                      <a:pt x="161" y="53"/>
                      <a:pt x="161" y="53"/>
                    </a:cubicBezTo>
                    <a:cubicBezTo>
                      <a:pt x="161" y="52"/>
                      <a:pt x="161" y="52"/>
                      <a:pt x="161" y="52"/>
                    </a:cubicBezTo>
                    <a:cubicBezTo>
                      <a:pt x="161" y="52"/>
                      <a:pt x="161" y="52"/>
                      <a:pt x="161" y="52"/>
                    </a:cubicBezTo>
                    <a:cubicBezTo>
                      <a:pt x="161" y="52"/>
                      <a:pt x="161" y="52"/>
                      <a:pt x="161" y="52"/>
                    </a:cubicBezTo>
                    <a:cubicBezTo>
                      <a:pt x="161" y="51"/>
                      <a:pt x="161" y="51"/>
                      <a:pt x="161" y="51"/>
                    </a:cubicBezTo>
                    <a:cubicBezTo>
                      <a:pt x="161" y="51"/>
                      <a:pt x="161" y="51"/>
                      <a:pt x="161" y="51"/>
                    </a:cubicBezTo>
                    <a:cubicBezTo>
                      <a:pt x="161" y="51"/>
                      <a:pt x="161" y="51"/>
                      <a:pt x="161" y="51"/>
                    </a:cubicBezTo>
                    <a:cubicBezTo>
                      <a:pt x="161" y="51"/>
                      <a:pt x="161" y="51"/>
                      <a:pt x="161" y="51"/>
                    </a:cubicBezTo>
                    <a:cubicBezTo>
                      <a:pt x="161" y="50"/>
                      <a:pt x="161" y="50"/>
                      <a:pt x="161" y="50"/>
                    </a:cubicBezTo>
                    <a:cubicBezTo>
                      <a:pt x="161" y="50"/>
                      <a:pt x="161" y="50"/>
                      <a:pt x="161" y="50"/>
                    </a:cubicBezTo>
                    <a:cubicBezTo>
                      <a:pt x="161" y="50"/>
                      <a:pt x="161" y="50"/>
                      <a:pt x="161" y="50"/>
                    </a:cubicBezTo>
                    <a:cubicBezTo>
                      <a:pt x="161" y="49"/>
                      <a:pt x="161" y="49"/>
                      <a:pt x="161" y="49"/>
                    </a:cubicBezTo>
                    <a:cubicBezTo>
                      <a:pt x="161" y="49"/>
                      <a:pt x="161" y="49"/>
                      <a:pt x="161" y="49"/>
                    </a:cubicBezTo>
                    <a:cubicBezTo>
                      <a:pt x="162" y="49"/>
                      <a:pt x="162" y="49"/>
                      <a:pt x="162" y="49"/>
                    </a:cubicBezTo>
                    <a:cubicBezTo>
                      <a:pt x="162" y="49"/>
                      <a:pt x="162" y="49"/>
                      <a:pt x="162" y="49"/>
                    </a:cubicBezTo>
                    <a:lnTo>
                      <a:pt x="162" y="48"/>
                    </a:lnTo>
                    <a:close/>
                    <a:moveTo>
                      <a:pt x="161" y="89"/>
                    </a:moveTo>
                    <a:cubicBezTo>
                      <a:pt x="161" y="117"/>
                      <a:pt x="161" y="117"/>
                      <a:pt x="161" y="117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47" y="89"/>
                      <a:pt x="147" y="89"/>
                      <a:pt x="147" y="89"/>
                    </a:cubicBezTo>
                    <a:lnTo>
                      <a:pt x="161" y="89"/>
                    </a:lnTo>
                    <a:close/>
                    <a:moveTo>
                      <a:pt x="161" y="131"/>
                    </a:moveTo>
                    <a:cubicBezTo>
                      <a:pt x="161" y="159"/>
                      <a:pt x="161" y="159"/>
                      <a:pt x="161" y="159"/>
                    </a:cubicBezTo>
                    <a:cubicBezTo>
                      <a:pt x="147" y="159"/>
                      <a:pt x="147" y="159"/>
                      <a:pt x="147" y="159"/>
                    </a:cubicBezTo>
                    <a:cubicBezTo>
                      <a:pt x="147" y="131"/>
                      <a:pt x="147" y="131"/>
                      <a:pt x="147" y="131"/>
                    </a:cubicBezTo>
                    <a:lnTo>
                      <a:pt x="161" y="131"/>
                    </a:lnTo>
                    <a:close/>
                    <a:moveTo>
                      <a:pt x="161" y="173"/>
                    </a:moveTo>
                    <a:cubicBezTo>
                      <a:pt x="161" y="201"/>
                      <a:pt x="161" y="201"/>
                      <a:pt x="161" y="201"/>
                    </a:cubicBezTo>
                    <a:cubicBezTo>
                      <a:pt x="147" y="201"/>
                      <a:pt x="147" y="201"/>
                      <a:pt x="147" y="201"/>
                    </a:cubicBezTo>
                    <a:cubicBezTo>
                      <a:pt x="147" y="173"/>
                      <a:pt x="147" y="173"/>
                      <a:pt x="147" y="173"/>
                    </a:cubicBezTo>
                    <a:lnTo>
                      <a:pt x="161" y="173"/>
                    </a:lnTo>
                    <a:close/>
                    <a:moveTo>
                      <a:pt x="161" y="215"/>
                    </a:moveTo>
                    <a:cubicBezTo>
                      <a:pt x="161" y="231"/>
                      <a:pt x="161" y="231"/>
                      <a:pt x="161" y="231"/>
                    </a:cubicBezTo>
                    <a:cubicBezTo>
                      <a:pt x="161" y="231"/>
                      <a:pt x="161" y="231"/>
                      <a:pt x="161" y="231"/>
                    </a:cubicBezTo>
                    <a:cubicBezTo>
                      <a:pt x="161" y="231"/>
                      <a:pt x="161" y="231"/>
                      <a:pt x="161" y="231"/>
                    </a:cubicBezTo>
                    <a:cubicBezTo>
                      <a:pt x="161" y="232"/>
                      <a:pt x="161" y="232"/>
                      <a:pt x="161" y="232"/>
                    </a:cubicBezTo>
                    <a:cubicBezTo>
                      <a:pt x="161" y="232"/>
                      <a:pt x="161" y="232"/>
                      <a:pt x="161" y="232"/>
                    </a:cubicBezTo>
                    <a:cubicBezTo>
                      <a:pt x="161" y="233"/>
                      <a:pt x="161" y="233"/>
                      <a:pt x="161" y="233"/>
                    </a:cubicBezTo>
                    <a:cubicBezTo>
                      <a:pt x="161" y="233"/>
                      <a:pt x="161" y="233"/>
                      <a:pt x="161" y="233"/>
                    </a:cubicBezTo>
                    <a:cubicBezTo>
                      <a:pt x="161" y="233"/>
                      <a:pt x="161" y="233"/>
                      <a:pt x="161" y="233"/>
                    </a:cubicBezTo>
                    <a:cubicBezTo>
                      <a:pt x="161" y="233"/>
                      <a:pt x="161" y="233"/>
                      <a:pt x="161" y="233"/>
                    </a:cubicBezTo>
                    <a:cubicBezTo>
                      <a:pt x="161" y="234"/>
                      <a:pt x="161" y="234"/>
                      <a:pt x="161" y="234"/>
                    </a:cubicBezTo>
                    <a:cubicBezTo>
                      <a:pt x="161" y="234"/>
                      <a:pt x="161" y="234"/>
                      <a:pt x="161" y="234"/>
                    </a:cubicBezTo>
                    <a:cubicBezTo>
                      <a:pt x="161" y="235"/>
                      <a:pt x="161" y="235"/>
                      <a:pt x="161" y="235"/>
                    </a:cubicBezTo>
                    <a:cubicBezTo>
                      <a:pt x="161" y="235"/>
                      <a:pt x="161" y="235"/>
                      <a:pt x="161" y="235"/>
                    </a:cubicBezTo>
                    <a:cubicBezTo>
                      <a:pt x="161" y="235"/>
                      <a:pt x="161" y="235"/>
                      <a:pt x="161" y="235"/>
                    </a:cubicBezTo>
                    <a:cubicBezTo>
                      <a:pt x="161" y="236"/>
                      <a:pt x="161" y="236"/>
                      <a:pt x="161" y="236"/>
                    </a:cubicBezTo>
                    <a:cubicBezTo>
                      <a:pt x="161" y="236"/>
                      <a:pt x="161" y="236"/>
                      <a:pt x="161" y="236"/>
                    </a:cubicBezTo>
                    <a:cubicBezTo>
                      <a:pt x="161" y="236"/>
                      <a:pt x="161" y="236"/>
                      <a:pt x="161" y="236"/>
                    </a:cubicBezTo>
                    <a:cubicBezTo>
                      <a:pt x="161" y="237"/>
                      <a:pt x="161" y="237"/>
                      <a:pt x="161" y="237"/>
                    </a:cubicBezTo>
                    <a:cubicBezTo>
                      <a:pt x="161" y="237"/>
                      <a:pt x="161" y="237"/>
                      <a:pt x="161" y="237"/>
                    </a:cubicBezTo>
                    <a:cubicBezTo>
                      <a:pt x="161" y="237"/>
                      <a:pt x="161" y="237"/>
                      <a:pt x="161" y="237"/>
                    </a:cubicBezTo>
                    <a:cubicBezTo>
                      <a:pt x="161" y="238"/>
                      <a:pt x="161" y="238"/>
                      <a:pt x="161" y="238"/>
                    </a:cubicBezTo>
                    <a:cubicBezTo>
                      <a:pt x="161" y="238"/>
                      <a:pt x="161" y="238"/>
                      <a:pt x="161" y="238"/>
                    </a:cubicBezTo>
                    <a:cubicBezTo>
                      <a:pt x="161" y="238"/>
                      <a:pt x="161" y="238"/>
                      <a:pt x="161" y="238"/>
                    </a:cubicBezTo>
                    <a:cubicBezTo>
                      <a:pt x="161" y="239"/>
                      <a:pt x="161" y="239"/>
                      <a:pt x="161" y="239"/>
                    </a:cubicBezTo>
                    <a:cubicBezTo>
                      <a:pt x="161" y="239"/>
                      <a:pt x="161" y="239"/>
                      <a:pt x="161" y="239"/>
                    </a:cubicBezTo>
                    <a:cubicBezTo>
                      <a:pt x="161" y="239"/>
                      <a:pt x="161" y="239"/>
                      <a:pt x="161" y="239"/>
                    </a:cubicBezTo>
                    <a:cubicBezTo>
                      <a:pt x="161" y="240"/>
                      <a:pt x="161" y="240"/>
                      <a:pt x="161" y="240"/>
                    </a:cubicBezTo>
                    <a:cubicBezTo>
                      <a:pt x="161" y="240"/>
                      <a:pt x="161" y="240"/>
                      <a:pt x="161" y="240"/>
                    </a:cubicBezTo>
                    <a:cubicBezTo>
                      <a:pt x="161" y="240"/>
                      <a:pt x="161" y="240"/>
                      <a:pt x="161" y="240"/>
                    </a:cubicBezTo>
                    <a:cubicBezTo>
                      <a:pt x="160" y="241"/>
                      <a:pt x="160" y="241"/>
                      <a:pt x="160" y="241"/>
                    </a:cubicBezTo>
                    <a:cubicBezTo>
                      <a:pt x="160" y="241"/>
                      <a:pt x="160" y="241"/>
                      <a:pt x="160" y="241"/>
                    </a:cubicBezTo>
                    <a:cubicBezTo>
                      <a:pt x="160" y="241"/>
                      <a:pt x="160" y="241"/>
                      <a:pt x="160" y="241"/>
                    </a:cubicBezTo>
                    <a:cubicBezTo>
                      <a:pt x="160" y="242"/>
                      <a:pt x="160" y="242"/>
                      <a:pt x="160" y="242"/>
                    </a:cubicBezTo>
                    <a:cubicBezTo>
                      <a:pt x="160" y="242"/>
                      <a:pt x="160" y="242"/>
                      <a:pt x="160" y="242"/>
                    </a:cubicBezTo>
                    <a:cubicBezTo>
                      <a:pt x="160" y="242"/>
                      <a:pt x="160" y="242"/>
                      <a:pt x="160" y="242"/>
                    </a:cubicBezTo>
                    <a:cubicBezTo>
                      <a:pt x="160" y="243"/>
                      <a:pt x="160" y="243"/>
                      <a:pt x="160" y="243"/>
                    </a:cubicBezTo>
                    <a:cubicBezTo>
                      <a:pt x="160" y="243"/>
                      <a:pt x="160" y="243"/>
                      <a:pt x="160" y="243"/>
                    </a:cubicBezTo>
                    <a:cubicBezTo>
                      <a:pt x="160" y="243"/>
                      <a:pt x="160" y="243"/>
                      <a:pt x="160" y="243"/>
                    </a:cubicBezTo>
                    <a:cubicBezTo>
                      <a:pt x="160" y="244"/>
                      <a:pt x="160" y="244"/>
                      <a:pt x="160" y="244"/>
                    </a:cubicBezTo>
                    <a:cubicBezTo>
                      <a:pt x="160" y="244"/>
                      <a:pt x="160" y="244"/>
                      <a:pt x="160" y="244"/>
                    </a:cubicBezTo>
                    <a:cubicBezTo>
                      <a:pt x="160" y="244"/>
                      <a:pt x="160" y="244"/>
                      <a:pt x="160" y="244"/>
                    </a:cubicBezTo>
                    <a:cubicBezTo>
                      <a:pt x="159" y="244"/>
                      <a:pt x="159" y="244"/>
                      <a:pt x="159" y="244"/>
                    </a:cubicBezTo>
                    <a:cubicBezTo>
                      <a:pt x="159" y="245"/>
                      <a:pt x="159" y="245"/>
                      <a:pt x="159" y="245"/>
                    </a:cubicBezTo>
                    <a:cubicBezTo>
                      <a:pt x="146" y="241"/>
                      <a:pt x="146" y="241"/>
                      <a:pt x="146" y="241"/>
                    </a:cubicBezTo>
                    <a:cubicBezTo>
                      <a:pt x="146" y="241"/>
                      <a:pt x="146" y="241"/>
                      <a:pt x="146" y="241"/>
                    </a:cubicBezTo>
                    <a:cubicBezTo>
                      <a:pt x="146" y="241"/>
                      <a:pt x="146" y="241"/>
                      <a:pt x="146" y="241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46" y="239"/>
                      <a:pt x="146" y="239"/>
                      <a:pt x="146" y="239"/>
                    </a:cubicBezTo>
                    <a:cubicBezTo>
                      <a:pt x="146" y="239"/>
                      <a:pt x="146" y="239"/>
                      <a:pt x="146" y="239"/>
                    </a:cubicBezTo>
                    <a:cubicBezTo>
                      <a:pt x="146" y="239"/>
                      <a:pt x="146" y="239"/>
                      <a:pt x="146" y="239"/>
                    </a:cubicBezTo>
                    <a:cubicBezTo>
                      <a:pt x="146" y="238"/>
                      <a:pt x="146" y="238"/>
                      <a:pt x="146" y="238"/>
                    </a:cubicBezTo>
                    <a:cubicBezTo>
                      <a:pt x="147" y="238"/>
                      <a:pt x="147" y="238"/>
                      <a:pt x="147" y="238"/>
                    </a:cubicBezTo>
                    <a:cubicBezTo>
                      <a:pt x="147" y="238"/>
                      <a:pt x="147" y="238"/>
                      <a:pt x="147" y="238"/>
                    </a:cubicBezTo>
                    <a:cubicBezTo>
                      <a:pt x="147" y="238"/>
                      <a:pt x="147" y="238"/>
                      <a:pt x="147" y="238"/>
                    </a:cubicBezTo>
                    <a:cubicBezTo>
                      <a:pt x="147" y="237"/>
                      <a:pt x="147" y="237"/>
                      <a:pt x="147" y="237"/>
                    </a:cubicBezTo>
                    <a:cubicBezTo>
                      <a:pt x="147" y="237"/>
                      <a:pt x="147" y="237"/>
                      <a:pt x="147" y="237"/>
                    </a:cubicBezTo>
                    <a:cubicBezTo>
                      <a:pt x="147" y="237"/>
                      <a:pt x="147" y="237"/>
                      <a:pt x="147" y="237"/>
                    </a:cubicBezTo>
                    <a:cubicBezTo>
                      <a:pt x="147" y="236"/>
                      <a:pt x="147" y="236"/>
                      <a:pt x="147" y="236"/>
                    </a:cubicBezTo>
                    <a:cubicBezTo>
                      <a:pt x="147" y="236"/>
                      <a:pt x="147" y="236"/>
                      <a:pt x="147" y="236"/>
                    </a:cubicBezTo>
                    <a:cubicBezTo>
                      <a:pt x="147" y="236"/>
                      <a:pt x="147" y="236"/>
                      <a:pt x="147" y="236"/>
                    </a:cubicBezTo>
                    <a:cubicBezTo>
                      <a:pt x="147" y="236"/>
                      <a:pt x="147" y="236"/>
                      <a:pt x="147" y="236"/>
                    </a:cubicBezTo>
                    <a:cubicBezTo>
                      <a:pt x="147" y="235"/>
                      <a:pt x="147" y="235"/>
                      <a:pt x="147" y="235"/>
                    </a:cubicBezTo>
                    <a:cubicBezTo>
                      <a:pt x="147" y="235"/>
                      <a:pt x="147" y="235"/>
                      <a:pt x="147" y="235"/>
                    </a:cubicBezTo>
                    <a:cubicBezTo>
                      <a:pt x="147" y="235"/>
                      <a:pt x="147" y="235"/>
                      <a:pt x="147" y="235"/>
                    </a:cubicBezTo>
                    <a:cubicBezTo>
                      <a:pt x="147" y="234"/>
                      <a:pt x="147" y="234"/>
                      <a:pt x="147" y="234"/>
                    </a:cubicBezTo>
                    <a:cubicBezTo>
                      <a:pt x="147" y="234"/>
                      <a:pt x="147" y="234"/>
                      <a:pt x="147" y="234"/>
                    </a:cubicBezTo>
                    <a:cubicBezTo>
                      <a:pt x="147" y="234"/>
                      <a:pt x="147" y="234"/>
                      <a:pt x="147" y="234"/>
                    </a:cubicBezTo>
                    <a:cubicBezTo>
                      <a:pt x="147" y="233"/>
                      <a:pt x="147" y="233"/>
                      <a:pt x="147" y="233"/>
                    </a:cubicBezTo>
                    <a:cubicBezTo>
                      <a:pt x="147" y="233"/>
                      <a:pt x="147" y="233"/>
                      <a:pt x="147" y="233"/>
                    </a:cubicBezTo>
                    <a:cubicBezTo>
                      <a:pt x="147" y="233"/>
                      <a:pt x="147" y="233"/>
                      <a:pt x="147" y="233"/>
                    </a:cubicBezTo>
                    <a:cubicBezTo>
                      <a:pt x="147" y="233"/>
                      <a:pt x="147" y="233"/>
                      <a:pt x="147" y="233"/>
                    </a:cubicBezTo>
                    <a:cubicBezTo>
                      <a:pt x="147" y="232"/>
                      <a:pt x="147" y="232"/>
                      <a:pt x="147" y="232"/>
                    </a:cubicBezTo>
                    <a:cubicBezTo>
                      <a:pt x="147" y="232"/>
                      <a:pt x="147" y="232"/>
                      <a:pt x="147" y="232"/>
                    </a:cubicBezTo>
                    <a:cubicBezTo>
                      <a:pt x="147" y="232"/>
                      <a:pt x="147" y="232"/>
                      <a:pt x="147" y="232"/>
                    </a:cubicBezTo>
                    <a:cubicBezTo>
                      <a:pt x="147" y="231"/>
                      <a:pt x="147" y="231"/>
                      <a:pt x="147" y="231"/>
                    </a:cubicBezTo>
                    <a:cubicBezTo>
                      <a:pt x="147" y="231"/>
                      <a:pt x="147" y="231"/>
                      <a:pt x="147" y="231"/>
                    </a:cubicBezTo>
                    <a:cubicBezTo>
                      <a:pt x="147" y="231"/>
                      <a:pt x="147" y="231"/>
                      <a:pt x="147" y="231"/>
                    </a:cubicBezTo>
                    <a:cubicBezTo>
                      <a:pt x="147" y="215"/>
                      <a:pt x="147" y="215"/>
                      <a:pt x="147" y="215"/>
                    </a:cubicBezTo>
                    <a:lnTo>
                      <a:pt x="161" y="215"/>
                    </a:lnTo>
                    <a:close/>
                    <a:moveTo>
                      <a:pt x="153" y="260"/>
                    </a:moveTo>
                    <a:cubicBezTo>
                      <a:pt x="141" y="252"/>
                      <a:pt x="141" y="252"/>
                      <a:pt x="141" y="252"/>
                    </a:cubicBezTo>
                    <a:cubicBezTo>
                      <a:pt x="136" y="259"/>
                      <a:pt x="131" y="264"/>
                      <a:pt x="123" y="267"/>
                    </a:cubicBezTo>
                    <a:cubicBezTo>
                      <a:pt x="129" y="280"/>
                      <a:pt x="129" y="280"/>
                      <a:pt x="129" y="280"/>
                    </a:cubicBezTo>
                    <a:cubicBezTo>
                      <a:pt x="139" y="276"/>
                      <a:pt x="147" y="269"/>
                      <a:pt x="153" y="260"/>
                    </a:cubicBezTo>
                    <a:close/>
                    <a:moveTo>
                      <a:pt x="113" y="284"/>
                    </a:moveTo>
                    <a:cubicBezTo>
                      <a:pt x="112" y="271"/>
                      <a:pt x="112" y="271"/>
                      <a:pt x="112" y="271"/>
                    </a:cubicBezTo>
                    <a:cubicBezTo>
                      <a:pt x="111" y="271"/>
                      <a:pt x="111" y="271"/>
                      <a:pt x="111" y="271"/>
                    </a:cubicBezTo>
                    <a:cubicBezTo>
                      <a:pt x="111" y="271"/>
                      <a:pt x="111" y="271"/>
                      <a:pt x="111" y="271"/>
                    </a:cubicBezTo>
                    <a:cubicBezTo>
                      <a:pt x="111" y="271"/>
                      <a:pt x="111" y="271"/>
                      <a:pt x="111" y="271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09" y="271"/>
                      <a:pt x="109" y="271"/>
                      <a:pt x="109" y="271"/>
                    </a:cubicBezTo>
                    <a:cubicBezTo>
                      <a:pt x="109" y="271"/>
                      <a:pt x="109" y="271"/>
                      <a:pt x="109" y="271"/>
                    </a:cubicBezTo>
                    <a:cubicBezTo>
                      <a:pt x="109" y="271"/>
                      <a:pt x="109" y="271"/>
                      <a:pt x="109" y="271"/>
                    </a:cubicBezTo>
                    <a:cubicBezTo>
                      <a:pt x="108" y="271"/>
                      <a:pt x="108" y="271"/>
                      <a:pt x="108" y="271"/>
                    </a:cubicBezTo>
                    <a:cubicBezTo>
                      <a:pt x="108" y="271"/>
                      <a:pt x="108" y="271"/>
                      <a:pt x="108" y="271"/>
                    </a:cubicBezTo>
                    <a:cubicBezTo>
                      <a:pt x="108" y="271"/>
                      <a:pt x="108" y="271"/>
                      <a:pt x="108" y="271"/>
                    </a:cubicBezTo>
                    <a:cubicBezTo>
                      <a:pt x="108" y="271"/>
                      <a:pt x="108" y="271"/>
                      <a:pt x="108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85" y="271"/>
                      <a:pt x="85" y="271"/>
                      <a:pt x="85" y="271"/>
                    </a:cubicBezTo>
                    <a:cubicBezTo>
                      <a:pt x="85" y="285"/>
                      <a:pt x="85" y="285"/>
                      <a:pt x="85" y="285"/>
                    </a:cubicBezTo>
                    <a:cubicBezTo>
                      <a:pt x="107" y="285"/>
                      <a:pt x="107" y="285"/>
                      <a:pt x="107" y="285"/>
                    </a:cubicBezTo>
                    <a:cubicBezTo>
                      <a:pt x="108" y="285"/>
                      <a:pt x="108" y="285"/>
                      <a:pt x="108" y="285"/>
                    </a:cubicBezTo>
                    <a:cubicBezTo>
                      <a:pt x="108" y="285"/>
                      <a:pt x="108" y="285"/>
                      <a:pt x="108" y="285"/>
                    </a:cubicBezTo>
                    <a:cubicBezTo>
                      <a:pt x="108" y="285"/>
                      <a:pt x="108" y="285"/>
                      <a:pt x="108" y="285"/>
                    </a:cubicBezTo>
                    <a:cubicBezTo>
                      <a:pt x="109" y="285"/>
                      <a:pt x="109" y="285"/>
                      <a:pt x="109" y="285"/>
                    </a:cubicBezTo>
                    <a:cubicBezTo>
                      <a:pt x="109" y="285"/>
                      <a:pt x="109" y="285"/>
                      <a:pt x="109" y="285"/>
                    </a:cubicBezTo>
                    <a:cubicBezTo>
                      <a:pt x="109" y="285"/>
                      <a:pt x="109" y="285"/>
                      <a:pt x="109" y="285"/>
                    </a:cubicBezTo>
                    <a:cubicBezTo>
                      <a:pt x="110" y="285"/>
                      <a:pt x="110" y="285"/>
                      <a:pt x="110" y="285"/>
                    </a:cubicBezTo>
                    <a:cubicBezTo>
                      <a:pt x="110" y="285"/>
                      <a:pt x="110" y="285"/>
                      <a:pt x="110" y="285"/>
                    </a:cubicBezTo>
                    <a:cubicBezTo>
                      <a:pt x="110" y="285"/>
                      <a:pt x="110" y="285"/>
                      <a:pt x="110" y="285"/>
                    </a:cubicBezTo>
                    <a:cubicBezTo>
                      <a:pt x="111" y="285"/>
                      <a:pt x="111" y="285"/>
                      <a:pt x="111" y="285"/>
                    </a:cubicBezTo>
                    <a:cubicBezTo>
                      <a:pt x="111" y="285"/>
                      <a:pt x="111" y="285"/>
                      <a:pt x="111" y="285"/>
                    </a:cubicBezTo>
                    <a:cubicBezTo>
                      <a:pt x="111" y="285"/>
                      <a:pt x="111" y="285"/>
                      <a:pt x="111" y="285"/>
                    </a:cubicBezTo>
                    <a:cubicBezTo>
                      <a:pt x="112" y="285"/>
                      <a:pt x="112" y="285"/>
                      <a:pt x="112" y="285"/>
                    </a:cubicBezTo>
                    <a:cubicBezTo>
                      <a:pt x="112" y="285"/>
                      <a:pt x="112" y="285"/>
                      <a:pt x="112" y="285"/>
                    </a:cubicBezTo>
                    <a:cubicBezTo>
                      <a:pt x="112" y="284"/>
                      <a:pt x="112" y="284"/>
                      <a:pt x="112" y="284"/>
                    </a:cubicBezTo>
                    <a:cubicBezTo>
                      <a:pt x="113" y="284"/>
                      <a:pt x="113" y="284"/>
                      <a:pt x="113" y="284"/>
                    </a:cubicBezTo>
                    <a:cubicBezTo>
                      <a:pt x="113" y="284"/>
                      <a:pt x="113" y="284"/>
                      <a:pt x="113" y="284"/>
                    </a:cubicBezTo>
                    <a:close/>
                    <a:moveTo>
                      <a:pt x="70" y="285"/>
                    </a:moveTo>
                    <a:cubicBezTo>
                      <a:pt x="55" y="285"/>
                      <a:pt x="55" y="285"/>
                      <a:pt x="55" y="285"/>
                    </a:cubicBezTo>
                    <a:cubicBezTo>
                      <a:pt x="54" y="285"/>
                      <a:pt x="54" y="285"/>
                      <a:pt x="54" y="285"/>
                    </a:cubicBezTo>
                    <a:cubicBezTo>
                      <a:pt x="54" y="285"/>
                      <a:pt x="54" y="285"/>
                      <a:pt x="54" y="285"/>
                    </a:cubicBezTo>
                    <a:cubicBezTo>
                      <a:pt x="54" y="285"/>
                      <a:pt x="54" y="285"/>
                      <a:pt x="54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2" y="285"/>
                      <a:pt x="52" y="285"/>
                      <a:pt x="52" y="285"/>
                    </a:cubicBezTo>
                    <a:cubicBezTo>
                      <a:pt x="52" y="285"/>
                      <a:pt x="52" y="285"/>
                      <a:pt x="52" y="285"/>
                    </a:cubicBezTo>
                    <a:cubicBezTo>
                      <a:pt x="52" y="285"/>
                      <a:pt x="52" y="285"/>
                      <a:pt x="52" y="285"/>
                    </a:cubicBezTo>
                    <a:cubicBezTo>
                      <a:pt x="51" y="285"/>
                      <a:pt x="51" y="285"/>
                      <a:pt x="51" y="285"/>
                    </a:cubicBezTo>
                    <a:cubicBezTo>
                      <a:pt x="51" y="285"/>
                      <a:pt x="51" y="285"/>
                      <a:pt x="51" y="285"/>
                    </a:cubicBezTo>
                    <a:cubicBezTo>
                      <a:pt x="51" y="285"/>
                      <a:pt x="51" y="285"/>
                      <a:pt x="51" y="285"/>
                    </a:cubicBezTo>
                    <a:cubicBezTo>
                      <a:pt x="51" y="285"/>
                      <a:pt x="51" y="285"/>
                      <a:pt x="51" y="285"/>
                    </a:cubicBezTo>
                    <a:cubicBezTo>
                      <a:pt x="50" y="285"/>
                      <a:pt x="50" y="285"/>
                      <a:pt x="50" y="285"/>
                    </a:cubicBezTo>
                    <a:cubicBezTo>
                      <a:pt x="50" y="285"/>
                      <a:pt x="50" y="285"/>
                      <a:pt x="50" y="285"/>
                    </a:cubicBezTo>
                    <a:cubicBezTo>
                      <a:pt x="50" y="285"/>
                      <a:pt x="50" y="285"/>
                      <a:pt x="50" y="285"/>
                    </a:cubicBezTo>
                    <a:cubicBezTo>
                      <a:pt x="49" y="285"/>
                      <a:pt x="49" y="285"/>
                      <a:pt x="49" y="285"/>
                    </a:cubicBezTo>
                    <a:cubicBezTo>
                      <a:pt x="49" y="285"/>
                      <a:pt x="49" y="285"/>
                      <a:pt x="49" y="285"/>
                    </a:cubicBezTo>
                    <a:cubicBezTo>
                      <a:pt x="49" y="285"/>
                      <a:pt x="49" y="285"/>
                      <a:pt x="49" y="285"/>
                    </a:cubicBezTo>
                    <a:cubicBezTo>
                      <a:pt x="49" y="285"/>
                      <a:pt x="49" y="285"/>
                      <a:pt x="49" y="285"/>
                    </a:cubicBezTo>
                    <a:cubicBezTo>
                      <a:pt x="48" y="285"/>
                      <a:pt x="48" y="285"/>
                      <a:pt x="48" y="285"/>
                    </a:cubicBezTo>
                    <a:cubicBezTo>
                      <a:pt x="48" y="285"/>
                      <a:pt x="48" y="285"/>
                      <a:pt x="48" y="285"/>
                    </a:cubicBezTo>
                    <a:cubicBezTo>
                      <a:pt x="48" y="285"/>
                      <a:pt x="48" y="285"/>
                      <a:pt x="48" y="285"/>
                    </a:cubicBezTo>
                    <a:cubicBezTo>
                      <a:pt x="47" y="285"/>
                      <a:pt x="47" y="285"/>
                      <a:pt x="47" y="285"/>
                    </a:cubicBezTo>
                    <a:cubicBezTo>
                      <a:pt x="47" y="286"/>
                      <a:pt x="47" y="286"/>
                      <a:pt x="47" y="286"/>
                    </a:cubicBezTo>
                    <a:cubicBezTo>
                      <a:pt x="47" y="286"/>
                      <a:pt x="47" y="286"/>
                      <a:pt x="47" y="286"/>
                    </a:cubicBezTo>
                    <a:cubicBezTo>
                      <a:pt x="47" y="286"/>
                      <a:pt x="47" y="286"/>
                      <a:pt x="47" y="286"/>
                    </a:cubicBezTo>
                    <a:cubicBezTo>
                      <a:pt x="46" y="286"/>
                      <a:pt x="46" y="286"/>
                      <a:pt x="46" y="286"/>
                    </a:cubicBezTo>
                    <a:cubicBezTo>
                      <a:pt x="46" y="286"/>
                      <a:pt x="46" y="286"/>
                      <a:pt x="46" y="286"/>
                    </a:cubicBezTo>
                    <a:cubicBezTo>
                      <a:pt x="46" y="286"/>
                      <a:pt x="46" y="286"/>
                      <a:pt x="46" y="286"/>
                    </a:cubicBezTo>
                    <a:cubicBezTo>
                      <a:pt x="45" y="286"/>
                      <a:pt x="45" y="286"/>
                      <a:pt x="45" y="286"/>
                    </a:cubicBezTo>
                    <a:cubicBezTo>
                      <a:pt x="45" y="286"/>
                      <a:pt x="45" y="286"/>
                      <a:pt x="45" y="286"/>
                    </a:cubicBezTo>
                    <a:cubicBezTo>
                      <a:pt x="45" y="286"/>
                      <a:pt x="45" y="286"/>
                      <a:pt x="45" y="286"/>
                    </a:cubicBezTo>
                    <a:cubicBezTo>
                      <a:pt x="44" y="286"/>
                      <a:pt x="44" y="286"/>
                      <a:pt x="44" y="286"/>
                    </a:cubicBezTo>
                    <a:cubicBezTo>
                      <a:pt x="41" y="273"/>
                      <a:pt x="41" y="273"/>
                      <a:pt x="41" y="273"/>
                    </a:cubicBezTo>
                    <a:cubicBezTo>
                      <a:pt x="41" y="273"/>
                      <a:pt x="41" y="273"/>
                      <a:pt x="41" y="273"/>
                    </a:cubicBezTo>
                    <a:cubicBezTo>
                      <a:pt x="41" y="272"/>
                      <a:pt x="41" y="272"/>
                      <a:pt x="41" y="272"/>
                    </a:cubicBezTo>
                    <a:cubicBezTo>
                      <a:pt x="42" y="272"/>
                      <a:pt x="42" y="272"/>
                      <a:pt x="42" y="272"/>
                    </a:cubicBezTo>
                    <a:cubicBezTo>
                      <a:pt x="42" y="272"/>
                      <a:pt x="42" y="272"/>
                      <a:pt x="42" y="272"/>
                    </a:cubicBezTo>
                    <a:cubicBezTo>
                      <a:pt x="42" y="272"/>
                      <a:pt x="42" y="272"/>
                      <a:pt x="42" y="272"/>
                    </a:cubicBezTo>
                    <a:cubicBezTo>
                      <a:pt x="43" y="272"/>
                      <a:pt x="43" y="272"/>
                      <a:pt x="43" y="272"/>
                    </a:cubicBezTo>
                    <a:cubicBezTo>
                      <a:pt x="43" y="272"/>
                      <a:pt x="43" y="272"/>
                      <a:pt x="43" y="272"/>
                    </a:cubicBezTo>
                    <a:cubicBezTo>
                      <a:pt x="43" y="272"/>
                      <a:pt x="43" y="272"/>
                      <a:pt x="43" y="272"/>
                    </a:cubicBezTo>
                    <a:cubicBezTo>
                      <a:pt x="44" y="272"/>
                      <a:pt x="44" y="272"/>
                      <a:pt x="44" y="272"/>
                    </a:cubicBezTo>
                    <a:cubicBezTo>
                      <a:pt x="44" y="272"/>
                      <a:pt x="44" y="272"/>
                      <a:pt x="44" y="272"/>
                    </a:cubicBezTo>
                    <a:cubicBezTo>
                      <a:pt x="44" y="272"/>
                      <a:pt x="44" y="272"/>
                      <a:pt x="44" y="272"/>
                    </a:cubicBezTo>
                    <a:cubicBezTo>
                      <a:pt x="44" y="272"/>
                      <a:pt x="44" y="272"/>
                      <a:pt x="44" y="272"/>
                    </a:cubicBezTo>
                    <a:cubicBezTo>
                      <a:pt x="45" y="272"/>
                      <a:pt x="45" y="272"/>
                      <a:pt x="45" y="272"/>
                    </a:cubicBezTo>
                    <a:cubicBezTo>
                      <a:pt x="45" y="272"/>
                      <a:pt x="45" y="272"/>
                      <a:pt x="45" y="272"/>
                    </a:cubicBezTo>
                    <a:cubicBezTo>
                      <a:pt x="46" y="272"/>
                      <a:pt x="46" y="272"/>
                      <a:pt x="46" y="272"/>
                    </a:cubicBezTo>
                    <a:cubicBezTo>
                      <a:pt x="46" y="272"/>
                      <a:pt x="46" y="272"/>
                      <a:pt x="46" y="272"/>
                    </a:cubicBezTo>
                    <a:cubicBezTo>
                      <a:pt x="46" y="272"/>
                      <a:pt x="46" y="272"/>
                      <a:pt x="46" y="272"/>
                    </a:cubicBezTo>
                    <a:cubicBezTo>
                      <a:pt x="47" y="272"/>
                      <a:pt x="47" y="272"/>
                      <a:pt x="47" y="272"/>
                    </a:cubicBezTo>
                    <a:cubicBezTo>
                      <a:pt x="47" y="272"/>
                      <a:pt x="47" y="272"/>
                      <a:pt x="47" y="272"/>
                    </a:cubicBezTo>
                    <a:cubicBezTo>
                      <a:pt x="47" y="271"/>
                      <a:pt x="47" y="271"/>
                      <a:pt x="47" y="271"/>
                    </a:cubicBezTo>
                    <a:cubicBezTo>
                      <a:pt x="48" y="271"/>
                      <a:pt x="48" y="271"/>
                      <a:pt x="48" y="271"/>
                    </a:cubicBezTo>
                    <a:cubicBezTo>
                      <a:pt x="48" y="271"/>
                      <a:pt x="48" y="271"/>
                      <a:pt x="48" y="271"/>
                    </a:cubicBezTo>
                    <a:cubicBezTo>
                      <a:pt x="48" y="271"/>
                      <a:pt x="48" y="271"/>
                      <a:pt x="48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1" y="271"/>
                      <a:pt x="51" y="271"/>
                      <a:pt x="51" y="271"/>
                    </a:cubicBezTo>
                    <a:cubicBezTo>
                      <a:pt x="51" y="271"/>
                      <a:pt x="51" y="271"/>
                      <a:pt x="51" y="271"/>
                    </a:cubicBezTo>
                    <a:cubicBezTo>
                      <a:pt x="51" y="271"/>
                      <a:pt x="51" y="271"/>
                      <a:pt x="51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5" y="271"/>
                      <a:pt x="55" y="271"/>
                      <a:pt x="55" y="271"/>
                    </a:cubicBezTo>
                    <a:cubicBezTo>
                      <a:pt x="70" y="271"/>
                      <a:pt x="70" y="271"/>
                      <a:pt x="70" y="271"/>
                    </a:cubicBezTo>
                    <a:lnTo>
                      <a:pt x="70" y="285"/>
                    </a:lnTo>
                    <a:close/>
                    <a:moveTo>
                      <a:pt x="34" y="291"/>
                    </a:moveTo>
                    <a:cubicBezTo>
                      <a:pt x="26" y="279"/>
                      <a:pt x="26" y="279"/>
                      <a:pt x="26" y="279"/>
                    </a:cubicBezTo>
                    <a:cubicBezTo>
                      <a:pt x="16" y="285"/>
                      <a:pt x="11" y="293"/>
                      <a:pt x="5" y="303"/>
                    </a:cubicBezTo>
                    <a:cubicBezTo>
                      <a:pt x="18" y="309"/>
                      <a:pt x="18" y="309"/>
                      <a:pt x="18" y="309"/>
                    </a:cubicBezTo>
                    <a:cubicBezTo>
                      <a:pt x="20" y="302"/>
                      <a:pt x="28" y="294"/>
                      <a:pt x="34" y="291"/>
                    </a:cubicBezTo>
                    <a:close/>
                    <a:moveTo>
                      <a:pt x="15" y="320"/>
                    </a:moveTo>
                    <a:cubicBezTo>
                      <a:pt x="1" y="318"/>
                      <a:pt x="1" y="318"/>
                      <a:pt x="1" y="318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1" y="320"/>
                      <a:pt x="1" y="320"/>
                      <a:pt x="1" y="320"/>
                    </a:cubicBezTo>
                    <a:cubicBezTo>
                      <a:pt x="1" y="320"/>
                      <a:pt x="1" y="320"/>
                      <a:pt x="1" y="320"/>
                    </a:cubicBezTo>
                    <a:cubicBezTo>
                      <a:pt x="1" y="320"/>
                      <a:pt x="1" y="320"/>
                      <a:pt x="1" y="320"/>
                    </a:cubicBezTo>
                    <a:cubicBezTo>
                      <a:pt x="1" y="321"/>
                      <a:pt x="1" y="321"/>
                      <a:pt x="1" y="321"/>
                    </a:cubicBezTo>
                    <a:cubicBezTo>
                      <a:pt x="0" y="321"/>
                      <a:pt x="0" y="321"/>
                      <a:pt x="0" y="321"/>
                    </a:cubicBezTo>
                    <a:cubicBezTo>
                      <a:pt x="0" y="321"/>
                      <a:pt x="0" y="321"/>
                      <a:pt x="0" y="321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23"/>
                      <a:pt x="0" y="323"/>
                      <a:pt x="0" y="323"/>
                    </a:cubicBezTo>
                    <a:cubicBezTo>
                      <a:pt x="0" y="323"/>
                      <a:pt x="0" y="323"/>
                      <a:pt x="0" y="323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15" y="347"/>
                      <a:pt x="15" y="347"/>
                      <a:pt x="15" y="347"/>
                    </a:cubicBezTo>
                    <a:cubicBezTo>
                      <a:pt x="15" y="325"/>
                      <a:pt x="15" y="325"/>
                      <a:pt x="15" y="325"/>
                    </a:cubicBezTo>
                    <a:cubicBezTo>
                      <a:pt x="15" y="325"/>
                      <a:pt x="15" y="325"/>
                      <a:pt x="15" y="325"/>
                    </a:cubicBezTo>
                    <a:cubicBezTo>
                      <a:pt x="15" y="324"/>
                      <a:pt x="15" y="324"/>
                      <a:pt x="15" y="324"/>
                    </a:cubicBezTo>
                    <a:cubicBezTo>
                      <a:pt x="15" y="324"/>
                      <a:pt x="15" y="324"/>
                      <a:pt x="15" y="324"/>
                    </a:cubicBezTo>
                    <a:cubicBezTo>
                      <a:pt x="15" y="324"/>
                      <a:pt x="15" y="324"/>
                      <a:pt x="15" y="324"/>
                    </a:cubicBezTo>
                    <a:cubicBezTo>
                      <a:pt x="15" y="323"/>
                      <a:pt x="15" y="323"/>
                      <a:pt x="15" y="323"/>
                    </a:cubicBezTo>
                    <a:cubicBezTo>
                      <a:pt x="15" y="323"/>
                      <a:pt x="15" y="323"/>
                      <a:pt x="15" y="323"/>
                    </a:cubicBezTo>
                    <a:cubicBezTo>
                      <a:pt x="15" y="323"/>
                      <a:pt x="15" y="323"/>
                      <a:pt x="15" y="323"/>
                    </a:cubicBezTo>
                    <a:cubicBezTo>
                      <a:pt x="15" y="322"/>
                      <a:pt x="15" y="322"/>
                      <a:pt x="15" y="322"/>
                    </a:cubicBezTo>
                    <a:cubicBezTo>
                      <a:pt x="15" y="322"/>
                      <a:pt x="15" y="322"/>
                      <a:pt x="15" y="322"/>
                    </a:cubicBezTo>
                    <a:cubicBezTo>
                      <a:pt x="15" y="322"/>
                      <a:pt x="15" y="322"/>
                      <a:pt x="15" y="322"/>
                    </a:cubicBezTo>
                    <a:cubicBezTo>
                      <a:pt x="15" y="322"/>
                      <a:pt x="15" y="322"/>
                      <a:pt x="15" y="322"/>
                    </a:cubicBezTo>
                    <a:cubicBezTo>
                      <a:pt x="15" y="321"/>
                      <a:pt x="15" y="321"/>
                      <a:pt x="15" y="321"/>
                    </a:cubicBezTo>
                    <a:cubicBezTo>
                      <a:pt x="15" y="321"/>
                      <a:pt x="15" y="321"/>
                      <a:pt x="15" y="321"/>
                    </a:cubicBezTo>
                    <a:cubicBezTo>
                      <a:pt x="15" y="321"/>
                      <a:pt x="15" y="321"/>
                      <a:pt x="15" y="321"/>
                    </a:cubicBezTo>
                    <a:cubicBezTo>
                      <a:pt x="15" y="320"/>
                      <a:pt x="15" y="320"/>
                      <a:pt x="15" y="320"/>
                    </a:cubicBezTo>
                    <a:cubicBezTo>
                      <a:pt x="15" y="320"/>
                      <a:pt x="15" y="320"/>
                      <a:pt x="15" y="320"/>
                    </a:cubicBezTo>
                    <a:close/>
                    <a:moveTo>
                      <a:pt x="15" y="361"/>
                    </a:moveTo>
                    <a:cubicBezTo>
                      <a:pt x="15" y="389"/>
                      <a:pt x="15" y="389"/>
                      <a:pt x="15" y="389"/>
                    </a:cubicBezTo>
                    <a:cubicBezTo>
                      <a:pt x="0" y="389"/>
                      <a:pt x="0" y="389"/>
                      <a:pt x="0" y="389"/>
                    </a:cubicBezTo>
                    <a:cubicBezTo>
                      <a:pt x="0" y="361"/>
                      <a:pt x="0" y="361"/>
                      <a:pt x="0" y="361"/>
                    </a:cubicBezTo>
                    <a:lnTo>
                      <a:pt x="15" y="361"/>
                    </a:lnTo>
                    <a:close/>
                    <a:moveTo>
                      <a:pt x="15" y="403"/>
                    </a:moveTo>
                    <a:cubicBezTo>
                      <a:pt x="15" y="431"/>
                      <a:pt x="15" y="431"/>
                      <a:pt x="15" y="431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0" y="403"/>
                      <a:pt x="0" y="403"/>
                      <a:pt x="0" y="403"/>
                    </a:cubicBezTo>
                    <a:lnTo>
                      <a:pt x="15" y="403"/>
                    </a:lnTo>
                    <a:close/>
                    <a:moveTo>
                      <a:pt x="15" y="445"/>
                    </a:moveTo>
                    <a:cubicBezTo>
                      <a:pt x="15" y="473"/>
                      <a:pt x="15" y="473"/>
                      <a:pt x="15" y="473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0" y="445"/>
                      <a:pt x="0" y="445"/>
                      <a:pt x="0" y="445"/>
                    </a:cubicBezTo>
                    <a:lnTo>
                      <a:pt x="15" y="445"/>
                    </a:lnTo>
                    <a:close/>
                    <a:moveTo>
                      <a:pt x="15" y="487"/>
                    </a:moveTo>
                    <a:cubicBezTo>
                      <a:pt x="15" y="515"/>
                      <a:pt x="15" y="515"/>
                      <a:pt x="15" y="515"/>
                    </a:cubicBezTo>
                    <a:cubicBezTo>
                      <a:pt x="0" y="515"/>
                      <a:pt x="0" y="515"/>
                      <a:pt x="0" y="515"/>
                    </a:cubicBezTo>
                    <a:cubicBezTo>
                      <a:pt x="0" y="487"/>
                      <a:pt x="0" y="487"/>
                      <a:pt x="0" y="487"/>
                    </a:cubicBezTo>
                    <a:lnTo>
                      <a:pt x="15" y="487"/>
                    </a:lnTo>
                    <a:close/>
                    <a:moveTo>
                      <a:pt x="15" y="529"/>
                    </a:moveTo>
                    <a:cubicBezTo>
                      <a:pt x="15" y="557"/>
                      <a:pt x="15" y="557"/>
                      <a:pt x="15" y="557"/>
                    </a:cubicBez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29"/>
                      <a:pt x="0" y="529"/>
                      <a:pt x="0" y="529"/>
                    </a:cubicBezTo>
                    <a:lnTo>
                      <a:pt x="15" y="529"/>
                    </a:lnTo>
                    <a:close/>
                    <a:moveTo>
                      <a:pt x="15" y="571"/>
                    </a:moveTo>
                    <a:cubicBezTo>
                      <a:pt x="15" y="599"/>
                      <a:pt x="15" y="599"/>
                      <a:pt x="15" y="599"/>
                    </a:cubicBezTo>
                    <a:cubicBezTo>
                      <a:pt x="0" y="599"/>
                      <a:pt x="0" y="599"/>
                      <a:pt x="0" y="599"/>
                    </a:cubicBezTo>
                    <a:cubicBezTo>
                      <a:pt x="0" y="571"/>
                      <a:pt x="0" y="571"/>
                      <a:pt x="0" y="571"/>
                    </a:cubicBezTo>
                    <a:lnTo>
                      <a:pt x="15" y="571"/>
                    </a:lnTo>
                    <a:close/>
                    <a:moveTo>
                      <a:pt x="15" y="613"/>
                    </a:moveTo>
                    <a:cubicBezTo>
                      <a:pt x="15" y="641"/>
                      <a:pt x="15" y="641"/>
                      <a:pt x="15" y="641"/>
                    </a:cubicBezTo>
                    <a:cubicBezTo>
                      <a:pt x="0" y="641"/>
                      <a:pt x="0" y="641"/>
                      <a:pt x="0" y="641"/>
                    </a:cubicBezTo>
                    <a:cubicBezTo>
                      <a:pt x="0" y="613"/>
                      <a:pt x="0" y="613"/>
                      <a:pt x="0" y="613"/>
                    </a:cubicBezTo>
                    <a:lnTo>
                      <a:pt x="15" y="613"/>
                    </a:lnTo>
                    <a:close/>
                    <a:moveTo>
                      <a:pt x="15" y="655"/>
                    </a:moveTo>
                    <a:cubicBezTo>
                      <a:pt x="15" y="683"/>
                      <a:pt x="15" y="683"/>
                      <a:pt x="15" y="683"/>
                    </a:cubicBezTo>
                    <a:cubicBezTo>
                      <a:pt x="0" y="683"/>
                      <a:pt x="0" y="683"/>
                      <a:pt x="0" y="683"/>
                    </a:cubicBezTo>
                    <a:cubicBezTo>
                      <a:pt x="0" y="655"/>
                      <a:pt x="0" y="655"/>
                      <a:pt x="0" y="655"/>
                    </a:cubicBezTo>
                    <a:lnTo>
                      <a:pt x="15" y="655"/>
                    </a:lnTo>
                    <a:close/>
                    <a:moveTo>
                      <a:pt x="15" y="697"/>
                    </a:moveTo>
                    <a:cubicBezTo>
                      <a:pt x="15" y="756"/>
                      <a:pt x="15" y="756"/>
                      <a:pt x="15" y="756"/>
                    </a:cubicBezTo>
                    <a:cubicBezTo>
                      <a:pt x="0" y="756"/>
                      <a:pt x="0" y="756"/>
                      <a:pt x="0" y="756"/>
                    </a:cubicBezTo>
                    <a:cubicBezTo>
                      <a:pt x="0" y="697"/>
                      <a:pt x="0" y="697"/>
                      <a:pt x="0" y="697"/>
                    </a:cubicBezTo>
                    <a:lnTo>
                      <a:pt x="15" y="697"/>
                    </a:lnTo>
                    <a:close/>
                  </a:path>
                </a:pathLst>
              </a:cu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74" name="Rectangle 19"/>
              <p:cNvSpPr>
                <a:spLocks noChangeArrowheads="1"/>
              </p:cNvSpPr>
              <p:nvPr/>
            </p:nvSpPr>
            <p:spPr bwMode="auto">
              <a:xfrm>
                <a:off x="3345" y="1505"/>
                <a:ext cx="42" cy="21"/>
              </a:xfrm>
              <a:prstGeom prst="rect">
                <a:avLst/>
              </a:pr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75" name="Rectangle 20"/>
              <p:cNvSpPr>
                <a:spLocks noChangeArrowheads="1"/>
              </p:cNvSpPr>
              <p:nvPr/>
            </p:nvSpPr>
            <p:spPr bwMode="auto">
              <a:xfrm>
                <a:off x="3408" y="1505"/>
                <a:ext cx="23" cy="21"/>
              </a:xfrm>
              <a:prstGeom prst="rect">
                <a:avLst/>
              </a:pr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77" name="Freeform 21"/>
              <p:cNvSpPr>
                <a:spLocks noEditPoints="1"/>
              </p:cNvSpPr>
              <p:nvPr/>
            </p:nvSpPr>
            <p:spPr bwMode="auto">
              <a:xfrm>
                <a:off x="2807" y="942"/>
                <a:ext cx="20" cy="841"/>
              </a:xfrm>
              <a:custGeom>
                <a:avLst/>
                <a:gdLst>
                  <a:gd name="T0" fmla="*/ 0 w 20"/>
                  <a:gd name="T1" fmla="*/ 42 h 841"/>
                  <a:gd name="T2" fmla="*/ 20 w 20"/>
                  <a:gd name="T3" fmla="*/ 0 h 841"/>
                  <a:gd name="T4" fmla="*/ 20 w 20"/>
                  <a:gd name="T5" fmla="*/ 841 h 841"/>
                  <a:gd name="T6" fmla="*/ 0 w 20"/>
                  <a:gd name="T7" fmla="*/ 747 h 841"/>
                  <a:gd name="T8" fmla="*/ 20 w 20"/>
                  <a:gd name="T9" fmla="*/ 841 h 841"/>
                  <a:gd name="T10" fmla="*/ 0 w 20"/>
                  <a:gd name="T11" fmla="*/ 726 h 841"/>
                  <a:gd name="T12" fmla="*/ 20 w 20"/>
                  <a:gd name="T13" fmla="*/ 684 h 841"/>
                  <a:gd name="T14" fmla="*/ 20 w 20"/>
                  <a:gd name="T15" fmla="*/ 664 h 841"/>
                  <a:gd name="T16" fmla="*/ 0 w 20"/>
                  <a:gd name="T17" fmla="*/ 622 h 841"/>
                  <a:gd name="T18" fmla="*/ 20 w 20"/>
                  <a:gd name="T19" fmla="*/ 664 h 841"/>
                  <a:gd name="T20" fmla="*/ 0 w 20"/>
                  <a:gd name="T21" fmla="*/ 601 h 841"/>
                  <a:gd name="T22" fmla="*/ 20 w 20"/>
                  <a:gd name="T23" fmla="*/ 560 h 841"/>
                  <a:gd name="T24" fmla="*/ 20 w 20"/>
                  <a:gd name="T25" fmla="*/ 539 h 841"/>
                  <a:gd name="T26" fmla="*/ 0 w 20"/>
                  <a:gd name="T27" fmla="*/ 498 h 841"/>
                  <a:gd name="T28" fmla="*/ 20 w 20"/>
                  <a:gd name="T29" fmla="*/ 539 h 841"/>
                  <a:gd name="T30" fmla="*/ 0 w 20"/>
                  <a:gd name="T31" fmla="*/ 477 h 841"/>
                  <a:gd name="T32" fmla="*/ 20 w 20"/>
                  <a:gd name="T33" fmla="*/ 436 h 841"/>
                  <a:gd name="T34" fmla="*/ 20 w 20"/>
                  <a:gd name="T35" fmla="*/ 415 h 841"/>
                  <a:gd name="T36" fmla="*/ 0 w 20"/>
                  <a:gd name="T37" fmla="*/ 373 h 841"/>
                  <a:gd name="T38" fmla="*/ 20 w 20"/>
                  <a:gd name="T39" fmla="*/ 415 h 841"/>
                  <a:gd name="T40" fmla="*/ 0 w 20"/>
                  <a:gd name="T41" fmla="*/ 353 h 841"/>
                  <a:gd name="T42" fmla="*/ 20 w 20"/>
                  <a:gd name="T43" fmla="*/ 311 h 841"/>
                  <a:gd name="T44" fmla="*/ 20 w 20"/>
                  <a:gd name="T45" fmla="*/ 290 h 841"/>
                  <a:gd name="T46" fmla="*/ 0 w 20"/>
                  <a:gd name="T47" fmla="*/ 249 h 841"/>
                  <a:gd name="T48" fmla="*/ 20 w 20"/>
                  <a:gd name="T49" fmla="*/ 290 h 841"/>
                  <a:gd name="T50" fmla="*/ 0 w 20"/>
                  <a:gd name="T51" fmla="*/ 228 h 841"/>
                  <a:gd name="T52" fmla="*/ 20 w 20"/>
                  <a:gd name="T53" fmla="*/ 187 h 841"/>
                  <a:gd name="T54" fmla="*/ 20 w 20"/>
                  <a:gd name="T55" fmla="*/ 166 h 841"/>
                  <a:gd name="T56" fmla="*/ 0 w 20"/>
                  <a:gd name="T57" fmla="*/ 125 h 841"/>
                  <a:gd name="T58" fmla="*/ 20 w 20"/>
                  <a:gd name="T59" fmla="*/ 166 h 841"/>
                  <a:gd name="T60" fmla="*/ 0 w 20"/>
                  <a:gd name="T61" fmla="*/ 104 h 841"/>
                  <a:gd name="T62" fmla="*/ 20 w 20"/>
                  <a:gd name="T63" fmla="*/ 62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841">
                    <a:moveTo>
                      <a:pt x="20" y="42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42"/>
                    </a:lnTo>
                    <a:close/>
                    <a:moveTo>
                      <a:pt x="20" y="841"/>
                    </a:moveTo>
                    <a:lnTo>
                      <a:pt x="0" y="841"/>
                    </a:lnTo>
                    <a:lnTo>
                      <a:pt x="0" y="747"/>
                    </a:lnTo>
                    <a:lnTo>
                      <a:pt x="20" y="747"/>
                    </a:lnTo>
                    <a:lnTo>
                      <a:pt x="20" y="841"/>
                    </a:lnTo>
                    <a:close/>
                    <a:moveTo>
                      <a:pt x="20" y="726"/>
                    </a:moveTo>
                    <a:lnTo>
                      <a:pt x="0" y="726"/>
                    </a:lnTo>
                    <a:lnTo>
                      <a:pt x="0" y="684"/>
                    </a:lnTo>
                    <a:lnTo>
                      <a:pt x="20" y="684"/>
                    </a:lnTo>
                    <a:lnTo>
                      <a:pt x="20" y="726"/>
                    </a:lnTo>
                    <a:close/>
                    <a:moveTo>
                      <a:pt x="20" y="664"/>
                    </a:moveTo>
                    <a:lnTo>
                      <a:pt x="0" y="664"/>
                    </a:lnTo>
                    <a:lnTo>
                      <a:pt x="0" y="622"/>
                    </a:lnTo>
                    <a:lnTo>
                      <a:pt x="20" y="622"/>
                    </a:lnTo>
                    <a:lnTo>
                      <a:pt x="20" y="664"/>
                    </a:lnTo>
                    <a:close/>
                    <a:moveTo>
                      <a:pt x="20" y="601"/>
                    </a:moveTo>
                    <a:lnTo>
                      <a:pt x="0" y="601"/>
                    </a:lnTo>
                    <a:lnTo>
                      <a:pt x="0" y="560"/>
                    </a:lnTo>
                    <a:lnTo>
                      <a:pt x="20" y="560"/>
                    </a:lnTo>
                    <a:lnTo>
                      <a:pt x="20" y="601"/>
                    </a:lnTo>
                    <a:close/>
                    <a:moveTo>
                      <a:pt x="20" y="539"/>
                    </a:moveTo>
                    <a:lnTo>
                      <a:pt x="0" y="539"/>
                    </a:lnTo>
                    <a:lnTo>
                      <a:pt x="0" y="498"/>
                    </a:lnTo>
                    <a:lnTo>
                      <a:pt x="20" y="498"/>
                    </a:lnTo>
                    <a:lnTo>
                      <a:pt x="20" y="539"/>
                    </a:lnTo>
                    <a:close/>
                    <a:moveTo>
                      <a:pt x="20" y="477"/>
                    </a:moveTo>
                    <a:lnTo>
                      <a:pt x="0" y="477"/>
                    </a:lnTo>
                    <a:lnTo>
                      <a:pt x="0" y="436"/>
                    </a:lnTo>
                    <a:lnTo>
                      <a:pt x="20" y="436"/>
                    </a:lnTo>
                    <a:lnTo>
                      <a:pt x="20" y="477"/>
                    </a:lnTo>
                    <a:close/>
                    <a:moveTo>
                      <a:pt x="20" y="415"/>
                    </a:moveTo>
                    <a:lnTo>
                      <a:pt x="0" y="415"/>
                    </a:lnTo>
                    <a:lnTo>
                      <a:pt x="0" y="373"/>
                    </a:lnTo>
                    <a:lnTo>
                      <a:pt x="20" y="373"/>
                    </a:lnTo>
                    <a:lnTo>
                      <a:pt x="20" y="415"/>
                    </a:lnTo>
                    <a:close/>
                    <a:moveTo>
                      <a:pt x="20" y="353"/>
                    </a:moveTo>
                    <a:lnTo>
                      <a:pt x="0" y="353"/>
                    </a:lnTo>
                    <a:lnTo>
                      <a:pt x="0" y="311"/>
                    </a:lnTo>
                    <a:lnTo>
                      <a:pt x="20" y="311"/>
                    </a:lnTo>
                    <a:lnTo>
                      <a:pt x="20" y="353"/>
                    </a:lnTo>
                    <a:close/>
                    <a:moveTo>
                      <a:pt x="20" y="290"/>
                    </a:moveTo>
                    <a:lnTo>
                      <a:pt x="0" y="290"/>
                    </a:lnTo>
                    <a:lnTo>
                      <a:pt x="0" y="249"/>
                    </a:lnTo>
                    <a:lnTo>
                      <a:pt x="20" y="249"/>
                    </a:lnTo>
                    <a:lnTo>
                      <a:pt x="20" y="290"/>
                    </a:lnTo>
                    <a:close/>
                    <a:moveTo>
                      <a:pt x="20" y="228"/>
                    </a:moveTo>
                    <a:lnTo>
                      <a:pt x="0" y="228"/>
                    </a:lnTo>
                    <a:lnTo>
                      <a:pt x="0" y="187"/>
                    </a:lnTo>
                    <a:lnTo>
                      <a:pt x="20" y="187"/>
                    </a:lnTo>
                    <a:lnTo>
                      <a:pt x="20" y="228"/>
                    </a:lnTo>
                    <a:close/>
                    <a:moveTo>
                      <a:pt x="20" y="166"/>
                    </a:moveTo>
                    <a:lnTo>
                      <a:pt x="0" y="166"/>
                    </a:lnTo>
                    <a:lnTo>
                      <a:pt x="0" y="125"/>
                    </a:lnTo>
                    <a:lnTo>
                      <a:pt x="20" y="125"/>
                    </a:lnTo>
                    <a:lnTo>
                      <a:pt x="20" y="166"/>
                    </a:lnTo>
                    <a:close/>
                    <a:moveTo>
                      <a:pt x="20" y="104"/>
                    </a:moveTo>
                    <a:lnTo>
                      <a:pt x="0" y="104"/>
                    </a:lnTo>
                    <a:lnTo>
                      <a:pt x="0" y="62"/>
                    </a:lnTo>
                    <a:lnTo>
                      <a:pt x="20" y="62"/>
                    </a:lnTo>
                    <a:lnTo>
                      <a:pt x="20" y="104"/>
                    </a:lnTo>
                    <a:close/>
                  </a:path>
                </a:pathLst>
              </a:cu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78" name="Freeform 22"/>
              <p:cNvSpPr>
                <a:spLocks noEditPoints="1"/>
              </p:cNvSpPr>
              <p:nvPr/>
            </p:nvSpPr>
            <p:spPr bwMode="auto">
              <a:xfrm>
                <a:off x="2499" y="1194"/>
                <a:ext cx="214" cy="1017"/>
              </a:xfrm>
              <a:custGeom>
                <a:avLst/>
                <a:gdLst>
                  <a:gd name="T0" fmla="*/ 14 w 145"/>
                  <a:gd name="T1" fmla="*/ 0 h 687"/>
                  <a:gd name="T2" fmla="*/ 0 w 145"/>
                  <a:gd name="T3" fmla="*/ 28 h 687"/>
                  <a:gd name="T4" fmla="*/ 0 w 145"/>
                  <a:gd name="T5" fmla="*/ 42 h 687"/>
                  <a:gd name="T6" fmla="*/ 14 w 145"/>
                  <a:gd name="T7" fmla="*/ 70 h 687"/>
                  <a:gd name="T8" fmla="*/ 0 w 145"/>
                  <a:gd name="T9" fmla="*/ 42 h 687"/>
                  <a:gd name="T10" fmla="*/ 5 w 145"/>
                  <a:gd name="T11" fmla="*/ 115 h 687"/>
                  <a:gd name="T12" fmla="*/ 14 w 145"/>
                  <a:gd name="T13" fmla="*/ 84 h 687"/>
                  <a:gd name="T14" fmla="*/ 16 w 145"/>
                  <a:gd name="T15" fmla="*/ 128 h 687"/>
                  <a:gd name="T16" fmla="*/ 47 w 145"/>
                  <a:gd name="T17" fmla="*/ 134 h 687"/>
                  <a:gd name="T18" fmla="*/ 37 w 145"/>
                  <a:gd name="T19" fmla="*/ 121 h 687"/>
                  <a:gd name="T20" fmla="*/ 16 w 145"/>
                  <a:gd name="T21" fmla="*/ 128 h 687"/>
                  <a:gd name="T22" fmla="*/ 61 w 145"/>
                  <a:gd name="T23" fmla="*/ 121 h 687"/>
                  <a:gd name="T24" fmla="*/ 89 w 145"/>
                  <a:gd name="T25" fmla="*/ 134 h 687"/>
                  <a:gd name="T26" fmla="*/ 101 w 145"/>
                  <a:gd name="T27" fmla="*/ 136 h 687"/>
                  <a:gd name="T28" fmla="*/ 131 w 145"/>
                  <a:gd name="T29" fmla="*/ 139 h 687"/>
                  <a:gd name="T30" fmla="*/ 101 w 145"/>
                  <a:gd name="T31" fmla="*/ 136 h 687"/>
                  <a:gd name="T32" fmla="*/ 131 w 145"/>
                  <a:gd name="T33" fmla="*/ 174 h 687"/>
                  <a:gd name="T34" fmla="*/ 145 w 145"/>
                  <a:gd name="T35" fmla="*/ 183 h 687"/>
                  <a:gd name="T36" fmla="*/ 140 w 145"/>
                  <a:gd name="T37" fmla="*/ 152 h 687"/>
                  <a:gd name="T38" fmla="*/ 131 w 145"/>
                  <a:gd name="T39" fmla="*/ 197 h 687"/>
                  <a:gd name="T40" fmla="*/ 145 w 145"/>
                  <a:gd name="T41" fmla="*/ 225 h 687"/>
                  <a:gd name="T42" fmla="*/ 131 w 145"/>
                  <a:gd name="T43" fmla="*/ 197 h 687"/>
                  <a:gd name="T44" fmla="*/ 145 w 145"/>
                  <a:gd name="T45" fmla="*/ 239 h 687"/>
                  <a:gd name="T46" fmla="*/ 131 w 145"/>
                  <a:gd name="T47" fmla="*/ 267 h 687"/>
                  <a:gd name="T48" fmla="*/ 131 w 145"/>
                  <a:gd name="T49" fmla="*/ 281 h 687"/>
                  <a:gd name="T50" fmla="*/ 145 w 145"/>
                  <a:gd name="T51" fmla="*/ 309 h 687"/>
                  <a:gd name="T52" fmla="*/ 131 w 145"/>
                  <a:gd name="T53" fmla="*/ 281 h 687"/>
                  <a:gd name="T54" fmla="*/ 145 w 145"/>
                  <a:gd name="T55" fmla="*/ 323 h 687"/>
                  <a:gd name="T56" fmla="*/ 131 w 145"/>
                  <a:gd name="T57" fmla="*/ 351 h 687"/>
                  <a:gd name="T58" fmla="*/ 131 w 145"/>
                  <a:gd name="T59" fmla="*/ 365 h 687"/>
                  <a:gd name="T60" fmla="*/ 145 w 145"/>
                  <a:gd name="T61" fmla="*/ 393 h 687"/>
                  <a:gd name="T62" fmla="*/ 131 w 145"/>
                  <a:gd name="T63" fmla="*/ 365 h 687"/>
                  <a:gd name="T64" fmla="*/ 145 w 145"/>
                  <a:gd name="T65" fmla="*/ 407 h 687"/>
                  <a:gd name="T66" fmla="*/ 131 w 145"/>
                  <a:gd name="T67" fmla="*/ 435 h 687"/>
                  <a:gd name="T68" fmla="*/ 131 w 145"/>
                  <a:gd name="T69" fmla="*/ 449 h 687"/>
                  <a:gd name="T70" fmla="*/ 145 w 145"/>
                  <a:gd name="T71" fmla="*/ 477 h 687"/>
                  <a:gd name="T72" fmla="*/ 131 w 145"/>
                  <a:gd name="T73" fmla="*/ 449 h 687"/>
                  <a:gd name="T74" fmla="*/ 145 w 145"/>
                  <a:gd name="T75" fmla="*/ 491 h 687"/>
                  <a:gd name="T76" fmla="*/ 131 w 145"/>
                  <a:gd name="T77" fmla="*/ 519 h 687"/>
                  <a:gd name="T78" fmla="*/ 131 w 145"/>
                  <a:gd name="T79" fmla="*/ 533 h 687"/>
                  <a:gd name="T80" fmla="*/ 145 w 145"/>
                  <a:gd name="T81" fmla="*/ 561 h 687"/>
                  <a:gd name="T82" fmla="*/ 131 w 145"/>
                  <a:gd name="T83" fmla="*/ 533 h 687"/>
                  <a:gd name="T84" fmla="*/ 145 w 145"/>
                  <a:gd name="T85" fmla="*/ 574 h 687"/>
                  <a:gd name="T86" fmla="*/ 131 w 145"/>
                  <a:gd name="T87" fmla="*/ 603 h 687"/>
                  <a:gd name="T88" fmla="*/ 131 w 145"/>
                  <a:gd name="T89" fmla="*/ 617 h 687"/>
                  <a:gd name="T90" fmla="*/ 145 w 145"/>
                  <a:gd name="T91" fmla="*/ 645 h 687"/>
                  <a:gd name="T92" fmla="*/ 131 w 145"/>
                  <a:gd name="T93" fmla="*/ 617 h 687"/>
                  <a:gd name="T94" fmla="*/ 145 w 145"/>
                  <a:gd name="T95" fmla="*/ 659 h 687"/>
                  <a:gd name="T96" fmla="*/ 131 w 145"/>
                  <a:gd name="T97" fmla="*/ 687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687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0" y="28"/>
                      <a:pt x="0" y="28"/>
                      <a:pt x="0" y="28"/>
                    </a:cubicBezTo>
                    <a:lnTo>
                      <a:pt x="0" y="0"/>
                    </a:lnTo>
                    <a:close/>
                    <a:moveTo>
                      <a:pt x="0" y="42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0" y="70"/>
                      <a:pt x="0" y="70"/>
                      <a:pt x="0" y="70"/>
                    </a:cubicBezTo>
                    <a:lnTo>
                      <a:pt x="0" y="42"/>
                    </a:lnTo>
                    <a:close/>
                    <a:moveTo>
                      <a:pt x="0" y="84"/>
                    </a:moveTo>
                    <a:cubicBezTo>
                      <a:pt x="0" y="95"/>
                      <a:pt x="1" y="104"/>
                      <a:pt x="5" y="115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4" y="103"/>
                      <a:pt x="14" y="91"/>
                      <a:pt x="14" y="84"/>
                    </a:cubicBezTo>
                    <a:lnTo>
                      <a:pt x="0" y="84"/>
                    </a:lnTo>
                    <a:close/>
                    <a:moveTo>
                      <a:pt x="16" y="128"/>
                    </a:moveTo>
                    <a:cubicBezTo>
                      <a:pt x="22" y="133"/>
                      <a:pt x="29" y="134"/>
                      <a:pt x="37" y="134"/>
                    </a:cubicBezTo>
                    <a:cubicBezTo>
                      <a:pt x="47" y="134"/>
                      <a:pt x="47" y="134"/>
                      <a:pt x="47" y="134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32" y="121"/>
                      <a:pt x="27" y="120"/>
                      <a:pt x="24" y="117"/>
                    </a:cubicBezTo>
                    <a:lnTo>
                      <a:pt x="16" y="128"/>
                    </a:lnTo>
                    <a:close/>
                    <a:moveTo>
                      <a:pt x="61" y="134"/>
                    </a:moveTo>
                    <a:cubicBezTo>
                      <a:pt x="61" y="121"/>
                      <a:pt x="61" y="121"/>
                      <a:pt x="61" y="121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9" y="134"/>
                      <a:pt x="89" y="134"/>
                      <a:pt x="89" y="134"/>
                    </a:cubicBezTo>
                    <a:lnTo>
                      <a:pt x="61" y="134"/>
                    </a:lnTo>
                    <a:close/>
                    <a:moveTo>
                      <a:pt x="101" y="136"/>
                    </a:moveTo>
                    <a:cubicBezTo>
                      <a:pt x="108" y="138"/>
                      <a:pt x="116" y="142"/>
                      <a:pt x="121" y="14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24" y="131"/>
                      <a:pt x="115" y="125"/>
                      <a:pt x="104" y="122"/>
                    </a:cubicBezTo>
                    <a:lnTo>
                      <a:pt x="101" y="136"/>
                    </a:lnTo>
                    <a:close/>
                    <a:moveTo>
                      <a:pt x="127" y="158"/>
                    </a:moveTo>
                    <a:cubicBezTo>
                      <a:pt x="130" y="163"/>
                      <a:pt x="131" y="169"/>
                      <a:pt x="131" y="174"/>
                    </a:cubicBezTo>
                    <a:cubicBezTo>
                      <a:pt x="131" y="183"/>
                      <a:pt x="131" y="183"/>
                      <a:pt x="131" y="183"/>
                    </a:cubicBezTo>
                    <a:cubicBezTo>
                      <a:pt x="145" y="183"/>
                      <a:pt x="145" y="183"/>
                      <a:pt x="145" y="183"/>
                    </a:cubicBezTo>
                    <a:cubicBezTo>
                      <a:pt x="145" y="174"/>
                      <a:pt x="145" y="174"/>
                      <a:pt x="145" y="174"/>
                    </a:cubicBezTo>
                    <a:cubicBezTo>
                      <a:pt x="145" y="167"/>
                      <a:pt x="143" y="159"/>
                      <a:pt x="140" y="152"/>
                    </a:cubicBezTo>
                    <a:lnTo>
                      <a:pt x="127" y="158"/>
                    </a:lnTo>
                    <a:close/>
                    <a:moveTo>
                      <a:pt x="131" y="197"/>
                    </a:moveTo>
                    <a:cubicBezTo>
                      <a:pt x="145" y="197"/>
                      <a:pt x="145" y="197"/>
                      <a:pt x="145" y="197"/>
                    </a:cubicBezTo>
                    <a:cubicBezTo>
                      <a:pt x="145" y="225"/>
                      <a:pt x="145" y="225"/>
                      <a:pt x="145" y="225"/>
                    </a:cubicBezTo>
                    <a:cubicBezTo>
                      <a:pt x="131" y="225"/>
                      <a:pt x="131" y="225"/>
                      <a:pt x="131" y="225"/>
                    </a:cubicBezTo>
                    <a:lnTo>
                      <a:pt x="131" y="197"/>
                    </a:lnTo>
                    <a:close/>
                    <a:moveTo>
                      <a:pt x="131" y="239"/>
                    </a:moveTo>
                    <a:cubicBezTo>
                      <a:pt x="145" y="239"/>
                      <a:pt x="145" y="239"/>
                      <a:pt x="145" y="239"/>
                    </a:cubicBezTo>
                    <a:cubicBezTo>
                      <a:pt x="145" y="267"/>
                      <a:pt x="145" y="267"/>
                      <a:pt x="145" y="267"/>
                    </a:cubicBezTo>
                    <a:cubicBezTo>
                      <a:pt x="131" y="267"/>
                      <a:pt x="131" y="267"/>
                      <a:pt x="131" y="267"/>
                    </a:cubicBezTo>
                    <a:lnTo>
                      <a:pt x="131" y="239"/>
                    </a:lnTo>
                    <a:close/>
                    <a:moveTo>
                      <a:pt x="131" y="281"/>
                    </a:moveTo>
                    <a:cubicBezTo>
                      <a:pt x="145" y="281"/>
                      <a:pt x="145" y="281"/>
                      <a:pt x="145" y="281"/>
                    </a:cubicBezTo>
                    <a:cubicBezTo>
                      <a:pt x="145" y="309"/>
                      <a:pt x="145" y="309"/>
                      <a:pt x="145" y="309"/>
                    </a:cubicBezTo>
                    <a:cubicBezTo>
                      <a:pt x="131" y="309"/>
                      <a:pt x="131" y="309"/>
                      <a:pt x="131" y="309"/>
                    </a:cubicBezTo>
                    <a:lnTo>
                      <a:pt x="131" y="281"/>
                    </a:lnTo>
                    <a:close/>
                    <a:moveTo>
                      <a:pt x="131" y="323"/>
                    </a:moveTo>
                    <a:cubicBezTo>
                      <a:pt x="145" y="323"/>
                      <a:pt x="145" y="323"/>
                      <a:pt x="145" y="323"/>
                    </a:cubicBezTo>
                    <a:cubicBezTo>
                      <a:pt x="145" y="351"/>
                      <a:pt x="145" y="351"/>
                      <a:pt x="145" y="351"/>
                    </a:cubicBezTo>
                    <a:cubicBezTo>
                      <a:pt x="131" y="351"/>
                      <a:pt x="131" y="351"/>
                      <a:pt x="131" y="351"/>
                    </a:cubicBezTo>
                    <a:lnTo>
                      <a:pt x="131" y="323"/>
                    </a:lnTo>
                    <a:close/>
                    <a:moveTo>
                      <a:pt x="131" y="365"/>
                    </a:moveTo>
                    <a:cubicBezTo>
                      <a:pt x="145" y="365"/>
                      <a:pt x="145" y="365"/>
                      <a:pt x="145" y="365"/>
                    </a:cubicBezTo>
                    <a:cubicBezTo>
                      <a:pt x="145" y="393"/>
                      <a:pt x="145" y="393"/>
                      <a:pt x="145" y="393"/>
                    </a:cubicBezTo>
                    <a:cubicBezTo>
                      <a:pt x="131" y="393"/>
                      <a:pt x="131" y="393"/>
                      <a:pt x="131" y="393"/>
                    </a:cubicBezTo>
                    <a:lnTo>
                      <a:pt x="131" y="365"/>
                    </a:lnTo>
                    <a:close/>
                    <a:moveTo>
                      <a:pt x="131" y="407"/>
                    </a:moveTo>
                    <a:cubicBezTo>
                      <a:pt x="145" y="407"/>
                      <a:pt x="145" y="407"/>
                      <a:pt x="145" y="407"/>
                    </a:cubicBezTo>
                    <a:cubicBezTo>
                      <a:pt x="145" y="435"/>
                      <a:pt x="145" y="435"/>
                      <a:pt x="145" y="435"/>
                    </a:cubicBezTo>
                    <a:cubicBezTo>
                      <a:pt x="131" y="435"/>
                      <a:pt x="131" y="435"/>
                      <a:pt x="131" y="435"/>
                    </a:cubicBezTo>
                    <a:lnTo>
                      <a:pt x="131" y="407"/>
                    </a:lnTo>
                    <a:close/>
                    <a:moveTo>
                      <a:pt x="131" y="449"/>
                    </a:moveTo>
                    <a:cubicBezTo>
                      <a:pt x="145" y="449"/>
                      <a:pt x="145" y="449"/>
                      <a:pt x="145" y="449"/>
                    </a:cubicBezTo>
                    <a:cubicBezTo>
                      <a:pt x="145" y="477"/>
                      <a:pt x="145" y="477"/>
                      <a:pt x="145" y="477"/>
                    </a:cubicBezTo>
                    <a:cubicBezTo>
                      <a:pt x="131" y="477"/>
                      <a:pt x="131" y="477"/>
                      <a:pt x="131" y="477"/>
                    </a:cubicBezTo>
                    <a:lnTo>
                      <a:pt x="131" y="449"/>
                    </a:lnTo>
                    <a:close/>
                    <a:moveTo>
                      <a:pt x="131" y="491"/>
                    </a:moveTo>
                    <a:cubicBezTo>
                      <a:pt x="145" y="491"/>
                      <a:pt x="145" y="491"/>
                      <a:pt x="145" y="491"/>
                    </a:cubicBezTo>
                    <a:cubicBezTo>
                      <a:pt x="145" y="519"/>
                      <a:pt x="145" y="519"/>
                      <a:pt x="145" y="519"/>
                    </a:cubicBezTo>
                    <a:cubicBezTo>
                      <a:pt x="131" y="519"/>
                      <a:pt x="131" y="519"/>
                      <a:pt x="131" y="519"/>
                    </a:cubicBezTo>
                    <a:lnTo>
                      <a:pt x="131" y="491"/>
                    </a:lnTo>
                    <a:close/>
                    <a:moveTo>
                      <a:pt x="131" y="533"/>
                    </a:moveTo>
                    <a:cubicBezTo>
                      <a:pt x="145" y="533"/>
                      <a:pt x="145" y="533"/>
                      <a:pt x="145" y="533"/>
                    </a:cubicBezTo>
                    <a:cubicBezTo>
                      <a:pt x="145" y="561"/>
                      <a:pt x="145" y="561"/>
                      <a:pt x="145" y="561"/>
                    </a:cubicBezTo>
                    <a:cubicBezTo>
                      <a:pt x="131" y="561"/>
                      <a:pt x="131" y="561"/>
                      <a:pt x="131" y="561"/>
                    </a:cubicBezTo>
                    <a:lnTo>
                      <a:pt x="131" y="533"/>
                    </a:lnTo>
                    <a:close/>
                    <a:moveTo>
                      <a:pt x="131" y="574"/>
                    </a:moveTo>
                    <a:cubicBezTo>
                      <a:pt x="145" y="574"/>
                      <a:pt x="145" y="574"/>
                      <a:pt x="145" y="574"/>
                    </a:cubicBezTo>
                    <a:cubicBezTo>
                      <a:pt x="145" y="603"/>
                      <a:pt x="145" y="603"/>
                      <a:pt x="145" y="603"/>
                    </a:cubicBezTo>
                    <a:cubicBezTo>
                      <a:pt x="131" y="603"/>
                      <a:pt x="131" y="603"/>
                      <a:pt x="131" y="603"/>
                    </a:cubicBezTo>
                    <a:lnTo>
                      <a:pt x="131" y="574"/>
                    </a:lnTo>
                    <a:close/>
                    <a:moveTo>
                      <a:pt x="131" y="617"/>
                    </a:moveTo>
                    <a:cubicBezTo>
                      <a:pt x="145" y="617"/>
                      <a:pt x="145" y="617"/>
                      <a:pt x="145" y="617"/>
                    </a:cubicBezTo>
                    <a:cubicBezTo>
                      <a:pt x="145" y="645"/>
                      <a:pt x="145" y="645"/>
                      <a:pt x="145" y="645"/>
                    </a:cubicBezTo>
                    <a:cubicBezTo>
                      <a:pt x="131" y="645"/>
                      <a:pt x="131" y="645"/>
                      <a:pt x="131" y="645"/>
                    </a:cubicBezTo>
                    <a:lnTo>
                      <a:pt x="131" y="617"/>
                    </a:lnTo>
                    <a:close/>
                    <a:moveTo>
                      <a:pt x="131" y="659"/>
                    </a:moveTo>
                    <a:cubicBezTo>
                      <a:pt x="145" y="659"/>
                      <a:pt x="145" y="659"/>
                      <a:pt x="145" y="659"/>
                    </a:cubicBezTo>
                    <a:cubicBezTo>
                      <a:pt x="145" y="687"/>
                      <a:pt x="145" y="687"/>
                      <a:pt x="145" y="687"/>
                    </a:cubicBezTo>
                    <a:cubicBezTo>
                      <a:pt x="131" y="687"/>
                      <a:pt x="131" y="687"/>
                      <a:pt x="131" y="687"/>
                    </a:cubicBezTo>
                    <a:lnTo>
                      <a:pt x="131" y="659"/>
                    </a:lnTo>
                    <a:close/>
                  </a:path>
                </a:pathLst>
              </a:cu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79" name="Freeform 23"/>
              <p:cNvSpPr>
                <a:spLocks noEditPoints="1"/>
              </p:cNvSpPr>
              <p:nvPr/>
            </p:nvSpPr>
            <p:spPr bwMode="auto">
              <a:xfrm>
                <a:off x="2931" y="1194"/>
                <a:ext cx="215" cy="1017"/>
              </a:xfrm>
              <a:custGeom>
                <a:avLst/>
                <a:gdLst>
                  <a:gd name="T0" fmla="*/ 145 w 145"/>
                  <a:gd name="T1" fmla="*/ 28 h 687"/>
                  <a:gd name="T2" fmla="*/ 131 w 145"/>
                  <a:gd name="T3" fmla="*/ 0 h 687"/>
                  <a:gd name="T4" fmla="*/ 145 w 145"/>
                  <a:gd name="T5" fmla="*/ 42 h 687"/>
                  <a:gd name="T6" fmla="*/ 131 w 145"/>
                  <a:gd name="T7" fmla="*/ 70 h 687"/>
                  <a:gd name="T8" fmla="*/ 145 w 145"/>
                  <a:gd name="T9" fmla="*/ 42 h 687"/>
                  <a:gd name="T10" fmla="*/ 131 w 145"/>
                  <a:gd name="T11" fmla="*/ 84 h 687"/>
                  <a:gd name="T12" fmla="*/ 140 w 145"/>
                  <a:gd name="T13" fmla="*/ 115 h 687"/>
                  <a:gd name="T14" fmla="*/ 129 w 145"/>
                  <a:gd name="T15" fmla="*/ 128 h 687"/>
                  <a:gd name="T16" fmla="*/ 108 w 145"/>
                  <a:gd name="T17" fmla="*/ 121 h 687"/>
                  <a:gd name="T18" fmla="*/ 98 w 145"/>
                  <a:gd name="T19" fmla="*/ 134 h 687"/>
                  <a:gd name="T20" fmla="*/ 129 w 145"/>
                  <a:gd name="T21" fmla="*/ 128 h 687"/>
                  <a:gd name="T22" fmla="*/ 56 w 145"/>
                  <a:gd name="T23" fmla="*/ 134 h 687"/>
                  <a:gd name="T24" fmla="*/ 84 w 145"/>
                  <a:gd name="T25" fmla="*/ 121 h 687"/>
                  <a:gd name="T26" fmla="*/ 44 w 145"/>
                  <a:gd name="T27" fmla="*/ 136 h 687"/>
                  <a:gd name="T28" fmla="*/ 13 w 145"/>
                  <a:gd name="T29" fmla="*/ 139 h 687"/>
                  <a:gd name="T30" fmla="*/ 44 w 145"/>
                  <a:gd name="T31" fmla="*/ 136 h 687"/>
                  <a:gd name="T32" fmla="*/ 5 w 145"/>
                  <a:gd name="T33" fmla="*/ 152 h 687"/>
                  <a:gd name="T34" fmla="*/ 0 w 145"/>
                  <a:gd name="T35" fmla="*/ 183 h 687"/>
                  <a:gd name="T36" fmla="*/ 13 w 145"/>
                  <a:gd name="T37" fmla="*/ 174 h 687"/>
                  <a:gd name="T38" fmla="*/ 13 w 145"/>
                  <a:gd name="T39" fmla="*/ 197 h 687"/>
                  <a:gd name="T40" fmla="*/ 0 w 145"/>
                  <a:gd name="T41" fmla="*/ 225 h 687"/>
                  <a:gd name="T42" fmla="*/ 13 w 145"/>
                  <a:gd name="T43" fmla="*/ 197 h 687"/>
                  <a:gd name="T44" fmla="*/ 13 w 145"/>
                  <a:gd name="T45" fmla="*/ 267 h 687"/>
                  <a:gd name="T46" fmla="*/ 0 w 145"/>
                  <a:gd name="T47" fmla="*/ 239 h 687"/>
                  <a:gd name="T48" fmla="*/ 13 w 145"/>
                  <a:gd name="T49" fmla="*/ 281 h 687"/>
                  <a:gd name="T50" fmla="*/ 0 w 145"/>
                  <a:gd name="T51" fmla="*/ 309 h 687"/>
                  <a:gd name="T52" fmla="*/ 13 w 145"/>
                  <a:gd name="T53" fmla="*/ 281 h 687"/>
                  <a:gd name="T54" fmla="*/ 13 w 145"/>
                  <a:gd name="T55" fmla="*/ 351 h 687"/>
                  <a:gd name="T56" fmla="*/ 0 w 145"/>
                  <a:gd name="T57" fmla="*/ 323 h 687"/>
                  <a:gd name="T58" fmla="*/ 13 w 145"/>
                  <a:gd name="T59" fmla="*/ 365 h 687"/>
                  <a:gd name="T60" fmla="*/ 0 w 145"/>
                  <a:gd name="T61" fmla="*/ 393 h 687"/>
                  <a:gd name="T62" fmla="*/ 13 w 145"/>
                  <a:gd name="T63" fmla="*/ 365 h 687"/>
                  <a:gd name="T64" fmla="*/ 13 w 145"/>
                  <a:gd name="T65" fmla="*/ 435 h 687"/>
                  <a:gd name="T66" fmla="*/ 0 w 145"/>
                  <a:gd name="T67" fmla="*/ 407 h 687"/>
                  <a:gd name="T68" fmla="*/ 13 w 145"/>
                  <a:gd name="T69" fmla="*/ 449 h 687"/>
                  <a:gd name="T70" fmla="*/ 0 w 145"/>
                  <a:gd name="T71" fmla="*/ 477 h 687"/>
                  <a:gd name="T72" fmla="*/ 13 w 145"/>
                  <a:gd name="T73" fmla="*/ 449 h 687"/>
                  <a:gd name="T74" fmla="*/ 13 w 145"/>
                  <a:gd name="T75" fmla="*/ 519 h 687"/>
                  <a:gd name="T76" fmla="*/ 0 w 145"/>
                  <a:gd name="T77" fmla="*/ 491 h 687"/>
                  <a:gd name="T78" fmla="*/ 13 w 145"/>
                  <a:gd name="T79" fmla="*/ 533 h 687"/>
                  <a:gd name="T80" fmla="*/ 0 w 145"/>
                  <a:gd name="T81" fmla="*/ 561 h 687"/>
                  <a:gd name="T82" fmla="*/ 13 w 145"/>
                  <a:gd name="T83" fmla="*/ 533 h 687"/>
                  <a:gd name="T84" fmla="*/ 13 w 145"/>
                  <a:gd name="T85" fmla="*/ 603 h 687"/>
                  <a:gd name="T86" fmla="*/ 0 w 145"/>
                  <a:gd name="T87" fmla="*/ 574 h 687"/>
                  <a:gd name="T88" fmla="*/ 13 w 145"/>
                  <a:gd name="T89" fmla="*/ 617 h 687"/>
                  <a:gd name="T90" fmla="*/ 0 w 145"/>
                  <a:gd name="T91" fmla="*/ 645 h 687"/>
                  <a:gd name="T92" fmla="*/ 13 w 145"/>
                  <a:gd name="T93" fmla="*/ 617 h 687"/>
                  <a:gd name="T94" fmla="*/ 13 w 145"/>
                  <a:gd name="T95" fmla="*/ 687 h 687"/>
                  <a:gd name="T96" fmla="*/ 0 w 145"/>
                  <a:gd name="T97" fmla="*/ 65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687">
                    <a:moveTo>
                      <a:pt x="145" y="0"/>
                    </a:moveTo>
                    <a:cubicBezTo>
                      <a:pt x="145" y="28"/>
                      <a:pt x="145" y="28"/>
                      <a:pt x="145" y="28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0"/>
                      <a:pt x="131" y="0"/>
                      <a:pt x="131" y="0"/>
                    </a:cubicBezTo>
                    <a:lnTo>
                      <a:pt x="145" y="0"/>
                    </a:lnTo>
                    <a:close/>
                    <a:moveTo>
                      <a:pt x="145" y="42"/>
                    </a:moveTo>
                    <a:cubicBezTo>
                      <a:pt x="145" y="70"/>
                      <a:pt x="145" y="70"/>
                      <a:pt x="145" y="70"/>
                    </a:cubicBezTo>
                    <a:cubicBezTo>
                      <a:pt x="131" y="70"/>
                      <a:pt x="131" y="70"/>
                      <a:pt x="131" y="70"/>
                    </a:cubicBezTo>
                    <a:cubicBezTo>
                      <a:pt x="131" y="42"/>
                      <a:pt x="131" y="42"/>
                      <a:pt x="131" y="42"/>
                    </a:cubicBezTo>
                    <a:lnTo>
                      <a:pt x="145" y="42"/>
                    </a:lnTo>
                    <a:close/>
                    <a:moveTo>
                      <a:pt x="145" y="84"/>
                    </a:moveTo>
                    <a:cubicBezTo>
                      <a:pt x="131" y="84"/>
                      <a:pt x="131" y="84"/>
                      <a:pt x="131" y="84"/>
                    </a:cubicBezTo>
                    <a:cubicBezTo>
                      <a:pt x="131" y="91"/>
                      <a:pt x="130" y="103"/>
                      <a:pt x="127" y="109"/>
                    </a:cubicBezTo>
                    <a:cubicBezTo>
                      <a:pt x="140" y="115"/>
                      <a:pt x="140" y="115"/>
                      <a:pt x="140" y="115"/>
                    </a:cubicBezTo>
                    <a:cubicBezTo>
                      <a:pt x="143" y="104"/>
                      <a:pt x="144" y="95"/>
                      <a:pt x="145" y="84"/>
                    </a:cubicBezTo>
                    <a:close/>
                    <a:moveTo>
                      <a:pt x="129" y="128"/>
                    </a:moveTo>
                    <a:cubicBezTo>
                      <a:pt x="121" y="117"/>
                      <a:pt x="121" y="117"/>
                      <a:pt x="121" y="117"/>
                    </a:cubicBezTo>
                    <a:cubicBezTo>
                      <a:pt x="117" y="120"/>
                      <a:pt x="113" y="121"/>
                      <a:pt x="108" y="12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4"/>
                      <a:pt x="98" y="134"/>
                      <a:pt x="98" y="134"/>
                    </a:cubicBezTo>
                    <a:cubicBezTo>
                      <a:pt x="108" y="134"/>
                      <a:pt x="108" y="134"/>
                      <a:pt x="108" y="134"/>
                    </a:cubicBezTo>
                    <a:cubicBezTo>
                      <a:pt x="115" y="134"/>
                      <a:pt x="123" y="133"/>
                      <a:pt x="129" y="128"/>
                    </a:cubicBezTo>
                    <a:close/>
                    <a:moveTo>
                      <a:pt x="84" y="134"/>
                    </a:moveTo>
                    <a:cubicBezTo>
                      <a:pt x="56" y="134"/>
                      <a:pt x="56" y="134"/>
                      <a:pt x="56" y="134"/>
                    </a:cubicBezTo>
                    <a:cubicBezTo>
                      <a:pt x="56" y="121"/>
                      <a:pt x="56" y="121"/>
                      <a:pt x="56" y="121"/>
                    </a:cubicBezTo>
                    <a:cubicBezTo>
                      <a:pt x="84" y="121"/>
                      <a:pt x="84" y="121"/>
                      <a:pt x="84" y="121"/>
                    </a:cubicBezTo>
                    <a:lnTo>
                      <a:pt x="84" y="134"/>
                    </a:lnTo>
                    <a:close/>
                    <a:moveTo>
                      <a:pt x="44" y="136"/>
                    </a:moveTo>
                    <a:cubicBezTo>
                      <a:pt x="40" y="122"/>
                      <a:pt x="40" y="122"/>
                      <a:pt x="40" y="122"/>
                    </a:cubicBezTo>
                    <a:cubicBezTo>
                      <a:pt x="30" y="125"/>
                      <a:pt x="20" y="131"/>
                      <a:pt x="13" y="139"/>
                    </a:cubicBezTo>
                    <a:cubicBezTo>
                      <a:pt x="24" y="148"/>
                      <a:pt x="24" y="148"/>
                      <a:pt x="24" y="148"/>
                    </a:cubicBezTo>
                    <a:cubicBezTo>
                      <a:pt x="29" y="142"/>
                      <a:pt x="36" y="138"/>
                      <a:pt x="44" y="136"/>
                    </a:cubicBezTo>
                    <a:close/>
                    <a:moveTo>
                      <a:pt x="17" y="158"/>
                    </a:moveTo>
                    <a:cubicBezTo>
                      <a:pt x="5" y="152"/>
                      <a:pt x="5" y="152"/>
                      <a:pt x="5" y="152"/>
                    </a:cubicBezTo>
                    <a:cubicBezTo>
                      <a:pt x="1" y="159"/>
                      <a:pt x="0" y="167"/>
                      <a:pt x="0" y="174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13" y="183"/>
                      <a:pt x="13" y="183"/>
                      <a:pt x="13" y="183"/>
                    </a:cubicBezTo>
                    <a:cubicBezTo>
                      <a:pt x="13" y="174"/>
                      <a:pt x="13" y="174"/>
                      <a:pt x="13" y="174"/>
                    </a:cubicBezTo>
                    <a:cubicBezTo>
                      <a:pt x="14" y="169"/>
                      <a:pt x="15" y="163"/>
                      <a:pt x="17" y="158"/>
                    </a:cubicBezTo>
                    <a:close/>
                    <a:moveTo>
                      <a:pt x="13" y="197"/>
                    </a:moveTo>
                    <a:cubicBezTo>
                      <a:pt x="13" y="225"/>
                      <a:pt x="13" y="225"/>
                      <a:pt x="13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197"/>
                      <a:pt x="0" y="197"/>
                      <a:pt x="0" y="197"/>
                    </a:cubicBezTo>
                    <a:lnTo>
                      <a:pt x="13" y="197"/>
                    </a:lnTo>
                    <a:close/>
                    <a:moveTo>
                      <a:pt x="13" y="239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0" y="239"/>
                      <a:pt x="0" y="239"/>
                      <a:pt x="0" y="239"/>
                    </a:cubicBezTo>
                    <a:lnTo>
                      <a:pt x="13" y="239"/>
                    </a:lnTo>
                    <a:close/>
                    <a:moveTo>
                      <a:pt x="13" y="281"/>
                    </a:moveTo>
                    <a:cubicBezTo>
                      <a:pt x="13" y="309"/>
                      <a:pt x="13" y="309"/>
                      <a:pt x="13" y="309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0" y="281"/>
                      <a:pt x="0" y="281"/>
                      <a:pt x="0" y="281"/>
                    </a:cubicBezTo>
                    <a:lnTo>
                      <a:pt x="13" y="281"/>
                    </a:lnTo>
                    <a:close/>
                    <a:moveTo>
                      <a:pt x="13" y="323"/>
                    </a:moveTo>
                    <a:cubicBezTo>
                      <a:pt x="13" y="351"/>
                      <a:pt x="13" y="351"/>
                      <a:pt x="13" y="351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23"/>
                      <a:pt x="0" y="323"/>
                      <a:pt x="0" y="323"/>
                    </a:cubicBezTo>
                    <a:lnTo>
                      <a:pt x="13" y="323"/>
                    </a:lnTo>
                    <a:close/>
                    <a:moveTo>
                      <a:pt x="13" y="365"/>
                    </a:moveTo>
                    <a:cubicBezTo>
                      <a:pt x="13" y="393"/>
                      <a:pt x="13" y="393"/>
                      <a:pt x="13" y="393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365"/>
                      <a:pt x="0" y="365"/>
                      <a:pt x="0" y="365"/>
                    </a:cubicBezTo>
                    <a:lnTo>
                      <a:pt x="13" y="365"/>
                    </a:lnTo>
                    <a:close/>
                    <a:moveTo>
                      <a:pt x="13" y="407"/>
                    </a:moveTo>
                    <a:cubicBezTo>
                      <a:pt x="13" y="435"/>
                      <a:pt x="13" y="435"/>
                      <a:pt x="13" y="435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0" y="407"/>
                      <a:pt x="0" y="407"/>
                      <a:pt x="0" y="407"/>
                    </a:cubicBezTo>
                    <a:lnTo>
                      <a:pt x="13" y="407"/>
                    </a:lnTo>
                    <a:close/>
                    <a:moveTo>
                      <a:pt x="13" y="449"/>
                    </a:moveTo>
                    <a:cubicBezTo>
                      <a:pt x="13" y="477"/>
                      <a:pt x="13" y="477"/>
                      <a:pt x="13" y="477"/>
                    </a:cubicBezTo>
                    <a:cubicBezTo>
                      <a:pt x="0" y="477"/>
                      <a:pt x="0" y="477"/>
                      <a:pt x="0" y="477"/>
                    </a:cubicBezTo>
                    <a:cubicBezTo>
                      <a:pt x="0" y="449"/>
                      <a:pt x="0" y="449"/>
                      <a:pt x="0" y="449"/>
                    </a:cubicBezTo>
                    <a:lnTo>
                      <a:pt x="13" y="449"/>
                    </a:lnTo>
                    <a:close/>
                    <a:moveTo>
                      <a:pt x="13" y="491"/>
                    </a:moveTo>
                    <a:cubicBezTo>
                      <a:pt x="13" y="519"/>
                      <a:pt x="13" y="519"/>
                      <a:pt x="13" y="519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491"/>
                      <a:pt x="0" y="491"/>
                      <a:pt x="0" y="491"/>
                    </a:cubicBezTo>
                    <a:lnTo>
                      <a:pt x="13" y="491"/>
                    </a:lnTo>
                    <a:close/>
                    <a:moveTo>
                      <a:pt x="13" y="533"/>
                    </a:moveTo>
                    <a:cubicBezTo>
                      <a:pt x="13" y="561"/>
                      <a:pt x="13" y="561"/>
                      <a:pt x="13" y="561"/>
                    </a:cubicBezTo>
                    <a:cubicBezTo>
                      <a:pt x="0" y="561"/>
                      <a:pt x="0" y="561"/>
                      <a:pt x="0" y="561"/>
                    </a:cubicBezTo>
                    <a:cubicBezTo>
                      <a:pt x="0" y="533"/>
                      <a:pt x="0" y="533"/>
                      <a:pt x="0" y="533"/>
                    </a:cubicBezTo>
                    <a:lnTo>
                      <a:pt x="13" y="533"/>
                    </a:lnTo>
                    <a:close/>
                    <a:moveTo>
                      <a:pt x="13" y="574"/>
                    </a:moveTo>
                    <a:cubicBezTo>
                      <a:pt x="13" y="603"/>
                      <a:pt x="13" y="603"/>
                      <a:pt x="13" y="603"/>
                    </a:cubicBezTo>
                    <a:cubicBezTo>
                      <a:pt x="0" y="603"/>
                      <a:pt x="0" y="603"/>
                      <a:pt x="0" y="603"/>
                    </a:cubicBezTo>
                    <a:cubicBezTo>
                      <a:pt x="0" y="574"/>
                      <a:pt x="0" y="574"/>
                      <a:pt x="0" y="574"/>
                    </a:cubicBezTo>
                    <a:lnTo>
                      <a:pt x="13" y="574"/>
                    </a:lnTo>
                    <a:close/>
                    <a:moveTo>
                      <a:pt x="13" y="617"/>
                    </a:moveTo>
                    <a:cubicBezTo>
                      <a:pt x="13" y="645"/>
                      <a:pt x="13" y="645"/>
                      <a:pt x="13" y="645"/>
                    </a:cubicBezTo>
                    <a:cubicBezTo>
                      <a:pt x="0" y="645"/>
                      <a:pt x="0" y="645"/>
                      <a:pt x="0" y="645"/>
                    </a:cubicBezTo>
                    <a:cubicBezTo>
                      <a:pt x="0" y="617"/>
                      <a:pt x="0" y="617"/>
                      <a:pt x="0" y="617"/>
                    </a:cubicBezTo>
                    <a:lnTo>
                      <a:pt x="13" y="617"/>
                    </a:lnTo>
                    <a:close/>
                    <a:moveTo>
                      <a:pt x="13" y="659"/>
                    </a:moveTo>
                    <a:cubicBezTo>
                      <a:pt x="13" y="687"/>
                      <a:pt x="13" y="687"/>
                      <a:pt x="13" y="687"/>
                    </a:cubicBezTo>
                    <a:cubicBezTo>
                      <a:pt x="0" y="687"/>
                      <a:pt x="0" y="687"/>
                      <a:pt x="0" y="687"/>
                    </a:cubicBezTo>
                    <a:cubicBezTo>
                      <a:pt x="0" y="659"/>
                      <a:pt x="0" y="659"/>
                      <a:pt x="0" y="659"/>
                    </a:cubicBezTo>
                    <a:lnTo>
                      <a:pt x="13" y="659"/>
                    </a:lnTo>
                    <a:close/>
                  </a:path>
                </a:pathLst>
              </a:cu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80" name="Oval 24"/>
              <p:cNvSpPr>
                <a:spLocks noChangeArrowheads="1"/>
              </p:cNvSpPr>
              <p:nvPr/>
            </p:nvSpPr>
            <p:spPr bwMode="auto">
              <a:xfrm>
                <a:off x="2533" y="1728"/>
                <a:ext cx="558" cy="559"/>
              </a:xfrm>
              <a:prstGeom prst="ellipse">
                <a:avLst/>
              </a:prstGeom>
              <a:solidFill>
                <a:srgbClr val="F791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81" name="Freeform 25"/>
              <p:cNvSpPr>
                <a:spLocks noEditPoints="1"/>
              </p:cNvSpPr>
              <p:nvPr/>
            </p:nvSpPr>
            <p:spPr bwMode="auto">
              <a:xfrm>
                <a:off x="962" y="1314"/>
                <a:ext cx="804" cy="1026"/>
              </a:xfrm>
              <a:custGeom>
                <a:avLst/>
                <a:gdLst>
                  <a:gd name="T0" fmla="*/ 543 w 543"/>
                  <a:gd name="T1" fmla="*/ 665 h 693"/>
                  <a:gd name="T2" fmla="*/ 14 w 543"/>
                  <a:gd name="T3" fmla="*/ 0 h 693"/>
                  <a:gd name="T4" fmla="*/ 14 w 543"/>
                  <a:gd name="T5" fmla="*/ 63 h 693"/>
                  <a:gd name="T6" fmla="*/ 14 w 543"/>
                  <a:gd name="T7" fmla="*/ 104 h 693"/>
                  <a:gd name="T8" fmla="*/ 54 w 543"/>
                  <a:gd name="T9" fmla="*/ 140 h 693"/>
                  <a:gd name="T10" fmla="*/ 96 w 543"/>
                  <a:gd name="T11" fmla="*/ 155 h 693"/>
                  <a:gd name="T12" fmla="*/ 141 w 543"/>
                  <a:gd name="T13" fmla="*/ 147 h 693"/>
                  <a:gd name="T14" fmla="*/ 153 w 543"/>
                  <a:gd name="T15" fmla="*/ 156 h 693"/>
                  <a:gd name="T16" fmla="*/ 170 w 543"/>
                  <a:gd name="T17" fmla="*/ 199 h 693"/>
                  <a:gd name="T18" fmla="*/ 170 w 543"/>
                  <a:gd name="T19" fmla="*/ 241 h 693"/>
                  <a:gd name="T20" fmla="*/ 170 w 543"/>
                  <a:gd name="T21" fmla="*/ 283 h 693"/>
                  <a:gd name="T22" fmla="*/ 170 w 543"/>
                  <a:gd name="T23" fmla="*/ 325 h 693"/>
                  <a:gd name="T24" fmla="*/ 170 w 543"/>
                  <a:gd name="T25" fmla="*/ 367 h 693"/>
                  <a:gd name="T26" fmla="*/ 170 w 543"/>
                  <a:gd name="T27" fmla="*/ 409 h 693"/>
                  <a:gd name="T28" fmla="*/ 156 w 543"/>
                  <a:gd name="T29" fmla="*/ 409 h 693"/>
                  <a:gd name="T30" fmla="*/ 204 w 543"/>
                  <a:gd name="T31" fmla="*/ 452 h 693"/>
                  <a:gd name="T32" fmla="*/ 217 w 543"/>
                  <a:gd name="T33" fmla="*/ 467 h 693"/>
                  <a:gd name="T34" fmla="*/ 259 w 543"/>
                  <a:gd name="T35" fmla="*/ 467 h 693"/>
                  <a:gd name="T36" fmla="*/ 301 w 543"/>
                  <a:gd name="T37" fmla="*/ 467 h 693"/>
                  <a:gd name="T38" fmla="*/ 343 w 543"/>
                  <a:gd name="T39" fmla="*/ 467 h 693"/>
                  <a:gd name="T40" fmla="*/ 385 w 543"/>
                  <a:gd name="T41" fmla="*/ 467 h 693"/>
                  <a:gd name="T42" fmla="*/ 455 w 543"/>
                  <a:gd name="T43" fmla="*/ 467 h 693"/>
                  <a:gd name="T44" fmla="*/ 489 w 543"/>
                  <a:gd name="T45" fmla="*/ 452 h 693"/>
                  <a:gd name="T46" fmla="*/ 491 w 543"/>
                  <a:gd name="T47" fmla="*/ 452 h 693"/>
                  <a:gd name="T48" fmla="*/ 492 w 543"/>
                  <a:gd name="T49" fmla="*/ 453 h 693"/>
                  <a:gd name="T50" fmla="*/ 494 w 543"/>
                  <a:gd name="T51" fmla="*/ 453 h 693"/>
                  <a:gd name="T52" fmla="*/ 496 w 543"/>
                  <a:gd name="T53" fmla="*/ 453 h 693"/>
                  <a:gd name="T54" fmla="*/ 498 w 543"/>
                  <a:gd name="T55" fmla="*/ 453 h 693"/>
                  <a:gd name="T56" fmla="*/ 495 w 543"/>
                  <a:gd name="T57" fmla="*/ 467 h 693"/>
                  <a:gd name="T58" fmla="*/ 494 w 543"/>
                  <a:gd name="T59" fmla="*/ 467 h 693"/>
                  <a:gd name="T60" fmla="*/ 492 w 543"/>
                  <a:gd name="T61" fmla="*/ 467 h 693"/>
                  <a:gd name="T62" fmla="*/ 491 w 543"/>
                  <a:gd name="T63" fmla="*/ 467 h 693"/>
                  <a:gd name="T64" fmla="*/ 490 w 543"/>
                  <a:gd name="T65" fmla="*/ 467 h 693"/>
                  <a:gd name="T66" fmla="*/ 513 w 543"/>
                  <a:gd name="T67" fmla="*/ 458 h 693"/>
                  <a:gd name="T68" fmla="*/ 513 w 543"/>
                  <a:gd name="T69" fmla="*/ 458 h 693"/>
                  <a:gd name="T70" fmla="*/ 528 w 543"/>
                  <a:gd name="T71" fmla="*/ 499 h 693"/>
                  <a:gd name="T72" fmla="*/ 529 w 543"/>
                  <a:gd name="T73" fmla="*/ 500 h 693"/>
                  <a:gd name="T74" fmla="*/ 529 w 543"/>
                  <a:gd name="T75" fmla="*/ 502 h 693"/>
                  <a:gd name="T76" fmla="*/ 529 w 543"/>
                  <a:gd name="T77" fmla="*/ 503 h 693"/>
                  <a:gd name="T78" fmla="*/ 529 w 543"/>
                  <a:gd name="T79" fmla="*/ 505 h 693"/>
                  <a:gd name="T80" fmla="*/ 529 w 543"/>
                  <a:gd name="T81" fmla="*/ 506 h 693"/>
                  <a:gd name="T82" fmla="*/ 543 w 543"/>
                  <a:gd name="T83" fmla="*/ 506 h 693"/>
                  <a:gd name="T84" fmla="*/ 543 w 543"/>
                  <a:gd name="T85" fmla="*/ 505 h 693"/>
                  <a:gd name="T86" fmla="*/ 543 w 543"/>
                  <a:gd name="T87" fmla="*/ 503 h 693"/>
                  <a:gd name="T88" fmla="*/ 543 w 543"/>
                  <a:gd name="T89" fmla="*/ 501 h 693"/>
                  <a:gd name="T90" fmla="*/ 543 w 543"/>
                  <a:gd name="T91" fmla="*/ 499 h 693"/>
                  <a:gd name="T92" fmla="*/ 542 w 543"/>
                  <a:gd name="T93" fmla="*/ 498 h 693"/>
                  <a:gd name="T94" fmla="*/ 542 w 543"/>
                  <a:gd name="T95" fmla="*/ 496 h 693"/>
                  <a:gd name="T96" fmla="*/ 529 w 543"/>
                  <a:gd name="T97" fmla="*/ 567 h 693"/>
                  <a:gd name="T98" fmla="*/ 529 w 543"/>
                  <a:gd name="T99" fmla="*/ 609 h 693"/>
                  <a:gd name="T100" fmla="*/ 529 w 543"/>
                  <a:gd name="T101" fmla="*/ 651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3" h="693">
                    <a:moveTo>
                      <a:pt x="543" y="665"/>
                    </a:moveTo>
                    <a:cubicBezTo>
                      <a:pt x="543" y="693"/>
                      <a:pt x="543" y="693"/>
                      <a:pt x="543" y="693"/>
                    </a:cubicBezTo>
                    <a:cubicBezTo>
                      <a:pt x="529" y="693"/>
                      <a:pt x="529" y="693"/>
                      <a:pt x="529" y="693"/>
                    </a:cubicBezTo>
                    <a:cubicBezTo>
                      <a:pt x="529" y="665"/>
                      <a:pt x="529" y="665"/>
                      <a:pt x="529" y="665"/>
                    </a:cubicBezTo>
                    <a:lnTo>
                      <a:pt x="543" y="665"/>
                    </a:lnTo>
                    <a:close/>
                    <a:moveTo>
                      <a:pt x="14" y="0"/>
                    </a:moveTo>
                    <a:cubicBezTo>
                      <a:pt x="14" y="49"/>
                      <a:pt x="14" y="49"/>
                      <a:pt x="14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" y="0"/>
                    </a:lnTo>
                    <a:close/>
                    <a:moveTo>
                      <a:pt x="14" y="63"/>
                    </a:moveTo>
                    <a:cubicBezTo>
                      <a:pt x="14" y="91"/>
                      <a:pt x="14" y="91"/>
                      <a:pt x="14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14" y="63"/>
                    </a:lnTo>
                    <a:close/>
                    <a:moveTo>
                      <a:pt x="14" y="104"/>
                    </a:move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5"/>
                      <a:pt x="5" y="127"/>
                      <a:pt x="12" y="135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18" y="119"/>
                      <a:pt x="14" y="112"/>
                      <a:pt x="14" y="104"/>
                    </a:cubicBezTo>
                    <a:close/>
                    <a:moveTo>
                      <a:pt x="31" y="134"/>
                    </a:moveTo>
                    <a:cubicBezTo>
                      <a:pt x="24" y="145"/>
                      <a:pt x="24" y="145"/>
                      <a:pt x="24" y="145"/>
                    </a:cubicBezTo>
                    <a:cubicBezTo>
                      <a:pt x="32" y="151"/>
                      <a:pt x="43" y="155"/>
                      <a:pt x="54" y="155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4" y="140"/>
                      <a:pt x="54" y="140"/>
                      <a:pt x="54" y="140"/>
                    </a:cubicBezTo>
                    <a:cubicBezTo>
                      <a:pt x="54" y="140"/>
                      <a:pt x="54" y="140"/>
                      <a:pt x="54" y="140"/>
                    </a:cubicBezTo>
                    <a:cubicBezTo>
                      <a:pt x="46" y="140"/>
                      <a:pt x="38" y="138"/>
                      <a:pt x="31" y="134"/>
                    </a:cubicBezTo>
                    <a:close/>
                    <a:moveTo>
                      <a:pt x="68" y="140"/>
                    </a:move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55"/>
                      <a:pt x="96" y="155"/>
                      <a:pt x="96" y="155"/>
                    </a:cubicBezTo>
                    <a:cubicBezTo>
                      <a:pt x="68" y="155"/>
                      <a:pt x="68" y="155"/>
                      <a:pt x="68" y="155"/>
                    </a:cubicBezTo>
                    <a:lnTo>
                      <a:pt x="68" y="140"/>
                    </a:lnTo>
                    <a:close/>
                    <a:moveTo>
                      <a:pt x="110" y="140"/>
                    </a:moveTo>
                    <a:cubicBezTo>
                      <a:pt x="116" y="140"/>
                      <a:pt x="116" y="140"/>
                      <a:pt x="116" y="140"/>
                    </a:cubicBezTo>
                    <a:cubicBezTo>
                      <a:pt x="124" y="140"/>
                      <a:pt x="134" y="142"/>
                      <a:pt x="141" y="147"/>
                    </a:cubicBezTo>
                    <a:cubicBezTo>
                      <a:pt x="134" y="159"/>
                      <a:pt x="134" y="159"/>
                      <a:pt x="134" y="159"/>
                    </a:cubicBezTo>
                    <a:cubicBezTo>
                      <a:pt x="128" y="156"/>
                      <a:pt x="123" y="155"/>
                      <a:pt x="116" y="155"/>
                    </a:cubicBezTo>
                    <a:cubicBezTo>
                      <a:pt x="110" y="155"/>
                      <a:pt x="110" y="155"/>
                      <a:pt x="110" y="155"/>
                    </a:cubicBezTo>
                    <a:lnTo>
                      <a:pt x="110" y="140"/>
                    </a:lnTo>
                    <a:close/>
                    <a:moveTo>
                      <a:pt x="153" y="156"/>
                    </a:moveTo>
                    <a:cubicBezTo>
                      <a:pt x="144" y="166"/>
                      <a:pt x="144" y="166"/>
                      <a:pt x="144" y="166"/>
                    </a:cubicBezTo>
                    <a:cubicBezTo>
                      <a:pt x="150" y="172"/>
                      <a:pt x="152" y="178"/>
                      <a:pt x="155" y="187"/>
                    </a:cubicBezTo>
                    <a:cubicBezTo>
                      <a:pt x="169" y="184"/>
                      <a:pt x="169" y="184"/>
                      <a:pt x="169" y="184"/>
                    </a:cubicBezTo>
                    <a:cubicBezTo>
                      <a:pt x="167" y="174"/>
                      <a:pt x="161" y="163"/>
                      <a:pt x="153" y="156"/>
                    </a:cubicBezTo>
                    <a:close/>
                    <a:moveTo>
                      <a:pt x="170" y="199"/>
                    </a:moveTo>
                    <a:cubicBezTo>
                      <a:pt x="170" y="227"/>
                      <a:pt x="170" y="227"/>
                      <a:pt x="170" y="227"/>
                    </a:cubicBezTo>
                    <a:cubicBezTo>
                      <a:pt x="156" y="227"/>
                      <a:pt x="156" y="227"/>
                      <a:pt x="156" y="227"/>
                    </a:cubicBezTo>
                    <a:cubicBezTo>
                      <a:pt x="156" y="199"/>
                      <a:pt x="156" y="199"/>
                      <a:pt x="156" y="199"/>
                    </a:cubicBezTo>
                    <a:lnTo>
                      <a:pt x="170" y="199"/>
                    </a:lnTo>
                    <a:close/>
                    <a:moveTo>
                      <a:pt x="170" y="241"/>
                    </a:moveTo>
                    <a:cubicBezTo>
                      <a:pt x="170" y="269"/>
                      <a:pt x="170" y="269"/>
                      <a:pt x="170" y="269"/>
                    </a:cubicBezTo>
                    <a:cubicBezTo>
                      <a:pt x="156" y="269"/>
                      <a:pt x="156" y="269"/>
                      <a:pt x="156" y="269"/>
                    </a:cubicBezTo>
                    <a:cubicBezTo>
                      <a:pt x="156" y="241"/>
                      <a:pt x="156" y="241"/>
                      <a:pt x="156" y="241"/>
                    </a:cubicBezTo>
                    <a:lnTo>
                      <a:pt x="170" y="241"/>
                    </a:lnTo>
                    <a:close/>
                    <a:moveTo>
                      <a:pt x="170" y="283"/>
                    </a:moveTo>
                    <a:cubicBezTo>
                      <a:pt x="170" y="311"/>
                      <a:pt x="170" y="311"/>
                      <a:pt x="170" y="311"/>
                    </a:cubicBezTo>
                    <a:cubicBezTo>
                      <a:pt x="156" y="311"/>
                      <a:pt x="156" y="311"/>
                      <a:pt x="156" y="311"/>
                    </a:cubicBezTo>
                    <a:cubicBezTo>
                      <a:pt x="156" y="283"/>
                      <a:pt x="156" y="283"/>
                      <a:pt x="156" y="283"/>
                    </a:cubicBezTo>
                    <a:lnTo>
                      <a:pt x="170" y="283"/>
                    </a:lnTo>
                    <a:close/>
                    <a:moveTo>
                      <a:pt x="170" y="325"/>
                    </a:moveTo>
                    <a:cubicBezTo>
                      <a:pt x="170" y="353"/>
                      <a:pt x="170" y="353"/>
                      <a:pt x="170" y="353"/>
                    </a:cubicBezTo>
                    <a:cubicBezTo>
                      <a:pt x="156" y="353"/>
                      <a:pt x="156" y="353"/>
                      <a:pt x="156" y="353"/>
                    </a:cubicBezTo>
                    <a:cubicBezTo>
                      <a:pt x="156" y="325"/>
                      <a:pt x="156" y="325"/>
                      <a:pt x="156" y="325"/>
                    </a:cubicBezTo>
                    <a:lnTo>
                      <a:pt x="170" y="325"/>
                    </a:lnTo>
                    <a:close/>
                    <a:moveTo>
                      <a:pt x="170" y="367"/>
                    </a:moveTo>
                    <a:cubicBezTo>
                      <a:pt x="170" y="395"/>
                      <a:pt x="170" y="395"/>
                      <a:pt x="170" y="395"/>
                    </a:cubicBezTo>
                    <a:cubicBezTo>
                      <a:pt x="156" y="395"/>
                      <a:pt x="156" y="395"/>
                      <a:pt x="156" y="395"/>
                    </a:cubicBezTo>
                    <a:cubicBezTo>
                      <a:pt x="156" y="367"/>
                      <a:pt x="156" y="367"/>
                      <a:pt x="156" y="367"/>
                    </a:cubicBezTo>
                    <a:lnTo>
                      <a:pt x="170" y="367"/>
                    </a:lnTo>
                    <a:close/>
                    <a:moveTo>
                      <a:pt x="170" y="409"/>
                    </a:moveTo>
                    <a:cubicBezTo>
                      <a:pt x="170" y="412"/>
                      <a:pt x="170" y="412"/>
                      <a:pt x="170" y="412"/>
                    </a:cubicBezTo>
                    <a:cubicBezTo>
                      <a:pt x="170" y="421"/>
                      <a:pt x="172" y="425"/>
                      <a:pt x="175" y="433"/>
                    </a:cubicBezTo>
                    <a:cubicBezTo>
                      <a:pt x="163" y="440"/>
                      <a:pt x="163" y="440"/>
                      <a:pt x="163" y="440"/>
                    </a:cubicBezTo>
                    <a:cubicBezTo>
                      <a:pt x="158" y="433"/>
                      <a:pt x="156" y="421"/>
                      <a:pt x="156" y="412"/>
                    </a:cubicBezTo>
                    <a:cubicBezTo>
                      <a:pt x="156" y="409"/>
                      <a:pt x="156" y="409"/>
                      <a:pt x="156" y="409"/>
                    </a:cubicBezTo>
                    <a:lnTo>
                      <a:pt x="170" y="409"/>
                    </a:lnTo>
                    <a:close/>
                    <a:moveTo>
                      <a:pt x="183" y="442"/>
                    </a:moveTo>
                    <a:cubicBezTo>
                      <a:pt x="173" y="452"/>
                      <a:pt x="173" y="452"/>
                      <a:pt x="173" y="452"/>
                    </a:cubicBezTo>
                    <a:cubicBezTo>
                      <a:pt x="181" y="459"/>
                      <a:pt x="191" y="464"/>
                      <a:pt x="202" y="466"/>
                    </a:cubicBezTo>
                    <a:cubicBezTo>
                      <a:pt x="204" y="452"/>
                      <a:pt x="204" y="452"/>
                      <a:pt x="204" y="452"/>
                    </a:cubicBezTo>
                    <a:cubicBezTo>
                      <a:pt x="196" y="450"/>
                      <a:pt x="189" y="447"/>
                      <a:pt x="183" y="442"/>
                    </a:cubicBezTo>
                    <a:close/>
                    <a:moveTo>
                      <a:pt x="217" y="452"/>
                    </a:moveTo>
                    <a:cubicBezTo>
                      <a:pt x="245" y="452"/>
                      <a:pt x="245" y="452"/>
                      <a:pt x="245" y="452"/>
                    </a:cubicBezTo>
                    <a:cubicBezTo>
                      <a:pt x="245" y="467"/>
                      <a:pt x="245" y="467"/>
                      <a:pt x="245" y="467"/>
                    </a:cubicBezTo>
                    <a:cubicBezTo>
                      <a:pt x="217" y="467"/>
                      <a:pt x="217" y="467"/>
                      <a:pt x="217" y="467"/>
                    </a:cubicBezTo>
                    <a:lnTo>
                      <a:pt x="217" y="452"/>
                    </a:lnTo>
                    <a:close/>
                    <a:moveTo>
                      <a:pt x="259" y="452"/>
                    </a:moveTo>
                    <a:cubicBezTo>
                      <a:pt x="287" y="452"/>
                      <a:pt x="287" y="452"/>
                      <a:pt x="287" y="452"/>
                    </a:cubicBezTo>
                    <a:cubicBezTo>
                      <a:pt x="287" y="467"/>
                      <a:pt x="287" y="467"/>
                      <a:pt x="287" y="467"/>
                    </a:cubicBezTo>
                    <a:cubicBezTo>
                      <a:pt x="259" y="467"/>
                      <a:pt x="259" y="467"/>
                      <a:pt x="259" y="467"/>
                    </a:cubicBezTo>
                    <a:lnTo>
                      <a:pt x="259" y="452"/>
                    </a:lnTo>
                    <a:close/>
                    <a:moveTo>
                      <a:pt x="301" y="452"/>
                    </a:moveTo>
                    <a:cubicBezTo>
                      <a:pt x="329" y="452"/>
                      <a:pt x="329" y="452"/>
                      <a:pt x="329" y="452"/>
                    </a:cubicBezTo>
                    <a:cubicBezTo>
                      <a:pt x="329" y="467"/>
                      <a:pt x="329" y="467"/>
                      <a:pt x="329" y="467"/>
                    </a:cubicBezTo>
                    <a:cubicBezTo>
                      <a:pt x="301" y="467"/>
                      <a:pt x="301" y="467"/>
                      <a:pt x="301" y="467"/>
                    </a:cubicBezTo>
                    <a:lnTo>
                      <a:pt x="301" y="452"/>
                    </a:lnTo>
                    <a:close/>
                    <a:moveTo>
                      <a:pt x="343" y="452"/>
                    </a:moveTo>
                    <a:cubicBezTo>
                      <a:pt x="371" y="452"/>
                      <a:pt x="371" y="452"/>
                      <a:pt x="371" y="452"/>
                    </a:cubicBezTo>
                    <a:cubicBezTo>
                      <a:pt x="371" y="467"/>
                      <a:pt x="371" y="467"/>
                      <a:pt x="371" y="467"/>
                    </a:cubicBezTo>
                    <a:cubicBezTo>
                      <a:pt x="343" y="467"/>
                      <a:pt x="343" y="467"/>
                      <a:pt x="343" y="467"/>
                    </a:cubicBezTo>
                    <a:lnTo>
                      <a:pt x="343" y="452"/>
                    </a:lnTo>
                    <a:close/>
                    <a:moveTo>
                      <a:pt x="385" y="452"/>
                    </a:moveTo>
                    <a:cubicBezTo>
                      <a:pt x="413" y="452"/>
                      <a:pt x="413" y="452"/>
                      <a:pt x="413" y="452"/>
                    </a:cubicBezTo>
                    <a:cubicBezTo>
                      <a:pt x="413" y="467"/>
                      <a:pt x="413" y="467"/>
                      <a:pt x="413" y="467"/>
                    </a:cubicBezTo>
                    <a:cubicBezTo>
                      <a:pt x="385" y="467"/>
                      <a:pt x="385" y="467"/>
                      <a:pt x="385" y="467"/>
                    </a:cubicBezTo>
                    <a:lnTo>
                      <a:pt x="385" y="452"/>
                    </a:lnTo>
                    <a:close/>
                    <a:moveTo>
                      <a:pt x="427" y="452"/>
                    </a:moveTo>
                    <a:cubicBezTo>
                      <a:pt x="432" y="452"/>
                      <a:pt x="432" y="452"/>
                      <a:pt x="432" y="452"/>
                    </a:cubicBezTo>
                    <a:cubicBezTo>
                      <a:pt x="455" y="452"/>
                      <a:pt x="455" y="452"/>
                      <a:pt x="455" y="452"/>
                    </a:cubicBezTo>
                    <a:cubicBezTo>
                      <a:pt x="455" y="467"/>
                      <a:pt x="455" y="467"/>
                      <a:pt x="455" y="467"/>
                    </a:cubicBezTo>
                    <a:cubicBezTo>
                      <a:pt x="432" y="467"/>
                      <a:pt x="432" y="467"/>
                      <a:pt x="432" y="467"/>
                    </a:cubicBezTo>
                    <a:cubicBezTo>
                      <a:pt x="427" y="467"/>
                      <a:pt x="427" y="467"/>
                      <a:pt x="427" y="467"/>
                    </a:cubicBezTo>
                    <a:lnTo>
                      <a:pt x="427" y="452"/>
                    </a:lnTo>
                    <a:close/>
                    <a:moveTo>
                      <a:pt x="469" y="452"/>
                    </a:moveTo>
                    <a:cubicBezTo>
                      <a:pt x="489" y="452"/>
                      <a:pt x="489" y="452"/>
                      <a:pt x="489" y="452"/>
                    </a:cubicBezTo>
                    <a:cubicBezTo>
                      <a:pt x="489" y="452"/>
                      <a:pt x="489" y="452"/>
                      <a:pt x="489" y="452"/>
                    </a:cubicBezTo>
                    <a:cubicBezTo>
                      <a:pt x="490" y="452"/>
                      <a:pt x="490" y="452"/>
                      <a:pt x="490" y="452"/>
                    </a:cubicBezTo>
                    <a:cubicBezTo>
                      <a:pt x="490" y="452"/>
                      <a:pt x="490" y="452"/>
                      <a:pt x="490" y="452"/>
                    </a:cubicBezTo>
                    <a:cubicBezTo>
                      <a:pt x="490" y="452"/>
                      <a:pt x="490" y="452"/>
                      <a:pt x="490" y="452"/>
                    </a:cubicBezTo>
                    <a:cubicBezTo>
                      <a:pt x="491" y="452"/>
                      <a:pt x="491" y="452"/>
                      <a:pt x="491" y="452"/>
                    </a:cubicBezTo>
                    <a:cubicBezTo>
                      <a:pt x="491" y="452"/>
                      <a:pt x="491" y="452"/>
                      <a:pt x="491" y="452"/>
                    </a:cubicBezTo>
                    <a:cubicBezTo>
                      <a:pt x="492" y="452"/>
                      <a:pt x="492" y="452"/>
                      <a:pt x="492" y="452"/>
                    </a:cubicBezTo>
                    <a:cubicBezTo>
                      <a:pt x="492" y="452"/>
                      <a:pt x="492" y="452"/>
                      <a:pt x="492" y="452"/>
                    </a:cubicBezTo>
                    <a:cubicBezTo>
                      <a:pt x="492" y="453"/>
                      <a:pt x="492" y="453"/>
                      <a:pt x="492" y="453"/>
                    </a:cubicBezTo>
                    <a:cubicBezTo>
                      <a:pt x="492" y="453"/>
                      <a:pt x="492" y="453"/>
                      <a:pt x="492" y="453"/>
                    </a:cubicBezTo>
                    <a:cubicBezTo>
                      <a:pt x="493" y="453"/>
                      <a:pt x="493" y="453"/>
                      <a:pt x="493" y="453"/>
                    </a:cubicBezTo>
                    <a:cubicBezTo>
                      <a:pt x="493" y="453"/>
                      <a:pt x="493" y="453"/>
                      <a:pt x="493" y="453"/>
                    </a:cubicBezTo>
                    <a:cubicBezTo>
                      <a:pt x="494" y="453"/>
                      <a:pt x="494" y="453"/>
                      <a:pt x="494" y="453"/>
                    </a:cubicBezTo>
                    <a:cubicBezTo>
                      <a:pt x="494" y="453"/>
                      <a:pt x="494" y="453"/>
                      <a:pt x="494" y="453"/>
                    </a:cubicBezTo>
                    <a:cubicBezTo>
                      <a:pt x="494" y="453"/>
                      <a:pt x="494" y="453"/>
                      <a:pt x="494" y="453"/>
                    </a:cubicBezTo>
                    <a:cubicBezTo>
                      <a:pt x="494" y="453"/>
                      <a:pt x="494" y="453"/>
                      <a:pt x="494" y="453"/>
                    </a:cubicBezTo>
                    <a:cubicBezTo>
                      <a:pt x="495" y="453"/>
                      <a:pt x="495" y="453"/>
                      <a:pt x="495" y="453"/>
                    </a:cubicBezTo>
                    <a:cubicBezTo>
                      <a:pt x="495" y="453"/>
                      <a:pt x="495" y="453"/>
                      <a:pt x="495" y="453"/>
                    </a:cubicBezTo>
                    <a:cubicBezTo>
                      <a:pt x="496" y="453"/>
                      <a:pt x="496" y="453"/>
                      <a:pt x="496" y="453"/>
                    </a:cubicBezTo>
                    <a:cubicBezTo>
                      <a:pt x="496" y="453"/>
                      <a:pt x="496" y="453"/>
                      <a:pt x="496" y="453"/>
                    </a:cubicBezTo>
                    <a:cubicBezTo>
                      <a:pt x="496" y="453"/>
                      <a:pt x="496" y="453"/>
                      <a:pt x="496" y="453"/>
                    </a:cubicBezTo>
                    <a:cubicBezTo>
                      <a:pt x="496" y="453"/>
                      <a:pt x="496" y="453"/>
                      <a:pt x="496" y="453"/>
                    </a:cubicBezTo>
                    <a:cubicBezTo>
                      <a:pt x="497" y="453"/>
                      <a:pt x="497" y="453"/>
                      <a:pt x="497" y="453"/>
                    </a:cubicBezTo>
                    <a:cubicBezTo>
                      <a:pt x="497" y="453"/>
                      <a:pt x="497" y="453"/>
                      <a:pt x="497" y="453"/>
                    </a:cubicBezTo>
                    <a:cubicBezTo>
                      <a:pt x="498" y="453"/>
                      <a:pt x="498" y="453"/>
                      <a:pt x="498" y="453"/>
                    </a:cubicBezTo>
                    <a:cubicBezTo>
                      <a:pt x="498" y="453"/>
                      <a:pt x="498" y="453"/>
                      <a:pt x="498" y="453"/>
                    </a:cubicBezTo>
                    <a:cubicBezTo>
                      <a:pt x="498" y="453"/>
                      <a:pt x="498" y="453"/>
                      <a:pt x="498" y="453"/>
                    </a:cubicBezTo>
                    <a:cubicBezTo>
                      <a:pt x="496" y="467"/>
                      <a:pt x="496" y="467"/>
                      <a:pt x="496" y="467"/>
                    </a:cubicBezTo>
                    <a:cubicBezTo>
                      <a:pt x="495" y="467"/>
                      <a:pt x="495" y="467"/>
                      <a:pt x="495" y="467"/>
                    </a:cubicBezTo>
                    <a:cubicBezTo>
                      <a:pt x="495" y="467"/>
                      <a:pt x="495" y="467"/>
                      <a:pt x="495" y="467"/>
                    </a:cubicBezTo>
                    <a:cubicBezTo>
                      <a:pt x="495" y="467"/>
                      <a:pt x="495" y="467"/>
                      <a:pt x="495" y="467"/>
                    </a:cubicBezTo>
                    <a:cubicBezTo>
                      <a:pt x="494" y="467"/>
                      <a:pt x="494" y="467"/>
                      <a:pt x="494" y="467"/>
                    </a:cubicBezTo>
                    <a:cubicBezTo>
                      <a:pt x="494" y="467"/>
                      <a:pt x="494" y="467"/>
                      <a:pt x="494" y="467"/>
                    </a:cubicBezTo>
                    <a:cubicBezTo>
                      <a:pt x="494" y="467"/>
                      <a:pt x="494" y="467"/>
                      <a:pt x="494" y="467"/>
                    </a:cubicBezTo>
                    <a:cubicBezTo>
                      <a:pt x="494" y="467"/>
                      <a:pt x="494" y="467"/>
                      <a:pt x="494" y="467"/>
                    </a:cubicBezTo>
                    <a:cubicBezTo>
                      <a:pt x="493" y="467"/>
                      <a:pt x="493" y="467"/>
                      <a:pt x="493" y="467"/>
                    </a:cubicBezTo>
                    <a:cubicBezTo>
                      <a:pt x="493" y="467"/>
                      <a:pt x="493" y="467"/>
                      <a:pt x="493" y="467"/>
                    </a:cubicBezTo>
                    <a:cubicBezTo>
                      <a:pt x="493" y="467"/>
                      <a:pt x="493" y="467"/>
                      <a:pt x="493" y="467"/>
                    </a:cubicBezTo>
                    <a:cubicBezTo>
                      <a:pt x="493" y="467"/>
                      <a:pt x="493" y="467"/>
                      <a:pt x="493" y="467"/>
                    </a:cubicBezTo>
                    <a:cubicBezTo>
                      <a:pt x="492" y="467"/>
                      <a:pt x="492" y="467"/>
                      <a:pt x="492" y="467"/>
                    </a:cubicBezTo>
                    <a:cubicBezTo>
                      <a:pt x="492" y="467"/>
                      <a:pt x="492" y="467"/>
                      <a:pt x="492" y="467"/>
                    </a:cubicBezTo>
                    <a:cubicBezTo>
                      <a:pt x="492" y="467"/>
                      <a:pt x="492" y="467"/>
                      <a:pt x="492" y="467"/>
                    </a:cubicBezTo>
                    <a:cubicBezTo>
                      <a:pt x="492" y="467"/>
                      <a:pt x="492" y="467"/>
                      <a:pt x="492" y="467"/>
                    </a:cubicBezTo>
                    <a:cubicBezTo>
                      <a:pt x="491" y="467"/>
                      <a:pt x="491" y="467"/>
                      <a:pt x="491" y="467"/>
                    </a:cubicBezTo>
                    <a:cubicBezTo>
                      <a:pt x="491" y="467"/>
                      <a:pt x="491" y="467"/>
                      <a:pt x="491" y="467"/>
                    </a:cubicBezTo>
                    <a:cubicBezTo>
                      <a:pt x="491" y="467"/>
                      <a:pt x="491" y="467"/>
                      <a:pt x="491" y="467"/>
                    </a:cubicBezTo>
                    <a:cubicBezTo>
                      <a:pt x="490" y="467"/>
                      <a:pt x="490" y="467"/>
                      <a:pt x="490" y="467"/>
                    </a:cubicBezTo>
                    <a:cubicBezTo>
                      <a:pt x="490" y="467"/>
                      <a:pt x="490" y="467"/>
                      <a:pt x="490" y="467"/>
                    </a:cubicBezTo>
                    <a:cubicBezTo>
                      <a:pt x="490" y="467"/>
                      <a:pt x="490" y="467"/>
                      <a:pt x="490" y="467"/>
                    </a:cubicBezTo>
                    <a:cubicBezTo>
                      <a:pt x="490" y="467"/>
                      <a:pt x="490" y="467"/>
                      <a:pt x="490" y="467"/>
                    </a:cubicBezTo>
                    <a:cubicBezTo>
                      <a:pt x="489" y="467"/>
                      <a:pt x="489" y="467"/>
                      <a:pt x="489" y="467"/>
                    </a:cubicBezTo>
                    <a:cubicBezTo>
                      <a:pt x="489" y="467"/>
                      <a:pt x="489" y="467"/>
                      <a:pt x="489" y="467"/>
                    </a:cubicBezTo>
                    <a:cubicBezTo>
                      <a:pt x="469" y="467"/>
                      <a:pt x="469" y="467"/>
                      <a:pt x="469" y="467"/>
                    </a:cubicBezTo>
                    <a:lnTo>
                      <a:pt x="469" y="452"/>
                    </a:lnTo>
                    <a:close/>
                    <a:moveTo>
                      <a:pt x="513" y="458"/>
                    </a:moveTo>
                    <a:cubicBezTo>
                      <a:pt x="507" y="471"/>
                      <a:pt x="507" y="471"/>
                      <a:pt x="507" y="471"/>
                    </a:cubicBezTo>
                    <a:cubicBezTo>
                      <a:pt x="514" y="474"/>
                      <a:pt x="521" y="480"/>
                      <a:pt x="524" y="487"/>
                    </a:cubicBezTo>
                    <a:cubicBezTo>
                      <a:pt x="536" y="480"/>
                      <a:pt x="536" y="480"/>
                      <a:pt x="536" y="480"/>
                    </a:cubicBezTo>
                    <a:cubicBezTo>
                      <a:pt x="536" y="480"/>
                      <a:pt x="536" y="480"/>
                      <a:pt x="536" y="480"/>
                    </a:cubicBezTo>
                    <a:cubicBezTo>
                      <a:pt x="531" y="471"/>
                      <a:pt x="523" y="463"/>
                      <a:pt x="513" y="458"/>
                    </a:cubicBezTo>
                    <a:close/>
                    <a:moveTo>
                      <a:pt x="542" y="495"/>
                    </a:moveTo>
                    <a:cubicBezTo>
                      <a:pt x="528" y="498"/>
                      <a:pt x="528" y="498"/>
                      <a:pt x="528" y="498"/>
                    </a:cubicBezTo>
                    <a:cubicBezTo>
                      <a:pt x="528" y="498"/>
                      <a:pt x="528" y="498"/>
                      <a:pt x="528" y="498"/>
                    </a:cubicBezTo>
                    <a:cubicBezTo>
                      <a:pt x="528" y="499"/>
                      <a:pt x="528" y="499"/>
                      <a:pt x="528" y="499"/>
                    </a:cubicBezTo>
                    <a:cubicBezTo>
                      <a:pt x="528" y="499"/>
                      <a:pt x="528" y="499"/>
                      <a:pt x="528" y="499"/>
                    </a:cubicBezTo>
                    <a:cubicBezTo>
                      <a:pt x="528" y="499"/>
                      <a:pt x="528" y="499"/>
                      <a:pt x="528" y="499"/>
                    </a:cubicBezTo>
                    <a:cubicBezTo>
                      <a:pt x="528" y="500"/>
                      <a:pt x="528" y="500"/>
                      <a:pt x="528" y="500"/>
                    </a:cubicBezTo>
                    <a:cubicBezTo>
                      <a:pt x="529" y="500"/>
                      <a:pt x="529" y="500"/>
                      <a:pt x="529" y="500"/>
                    </a:cubicBezTo>
                    <a:cubicBezTo>
                      <a:pt x="529" y="500"/>
                      <a:pt x="529" y="500"/>
                      <a:pt x="529" y="500"/>
                    </a:cubicBezTo>
                    <a:cubicBezTo>
                      <a:pt x="529" y="500"/>
                      <a:pt x="529" y="500"/>
                      <a:pt x="529" y="500"/>
                    </a:cubicBezTo>
                    <a:cubicBezTo>
                      <a:pt x="529" y="501"/>
                      <a:pt x="529" y="501"/>
                      <a:pt x="529" y="501"/>
                    </a:cubicBezTo>
                    <a:cubicBezTo>
                      <a:pt x="529" y="501"/>
                      <a:pt x="529" y="501"/>
                      <a:pt x="529" y="501"/>
                    </a:cubicBezTo>
                    <a:cubicBezTo>
                      <a:pt x="529" y="501"/>
                      <a:pt x="529" y="501"/>
                      <a:pt x="529" y="501"/>
                    </a:cubicBezTo>
                    <a:cubicBezTo>
                      <a:pt x="529" y="502"/>
                      <a:pt x="529" y="502"/>
                      <a:pt x="529" y="502"/>
                    </a:cubicBezTo>
                    <a:cubicBezTo>
                      <a:pt x="529" y="502"/>
                      <a:pt x="529" y="502"/>
                      <a:pt x="529" y="502"/>
                    </a:cubicBezTo>
                    <a:cubicBezTo>
                      <a:pt x="529" y="502"/>
                      <a:pt x="529" y="502"/>
                      <a:pt x="529" y="502"/>
                    </a:cubicBezTo>
                    <a:cubicBezTo>
                      <a:pt x="529" y="503"/>
                      <a:pt x="529" y="503"/>
                      <a:pt x="529" y="503"/>
                    </a:cubicBezTo>
                    <a:cubicBezTo>
                      <a:pt x="529" y="503"/>
                      <a:pt x="529" y="503"/>
                      <a:pt x="529" y="503"/>
                    </a:cubicBezTo>
                    <a:cubicBezTo>
                      <a:pt x="529" y="503"/>
                      <a:pt x="529" y="503"/>
                      <a:pt x="529" y="503"/>
                    </a:cubicBezTo>
                    <a:cubicBezTo>
                      <a:pt x="529" y="503"/>
                      <a:pt x="529" y="503"/>
                      <a:pt x="529" y="503"/>
                    </a:cubicBezTo>
                    <a:cubicBezTo>
                      <a:pt x="529" y="504"/>
                      <a:pt x="529" y="504"/>
                      <a:pt x="529" y="504"/>
                    </a:cubicBezTo>
                    <a:cubicBezTo>
                      <a:pt x="529" y="504"/>
                      <a:pt x="529" y="504"/>
                      <a:pt x="529" y="504"/>
                    </a:cubicBezTo>
                    <a:cubicBezTo>
                      <a:pt x="529" y="504"/>
                      <a:pt x="529" y="504"/>
                      <a:pt x="529" y="504"/>
                    </a:cubicBezTo>
                    <a:cubicBezTo>
                      <a:pt x="529" y="505"/>
                      <a:pt x="529" y="505"/>
                      <a:pt x="529" y="505"/>
                    </a:cubicBezTo>
                    <a:cubicBezTo>
                      <a:pt x="529" y="505"/>
                      <a:pt x="529" y="505"/>
                      <a:pt x="529" y="505"/>
                    </a:cubicBezTo>
                    <a:cubicBezTo>
                      <a:pt x="529" y="505"/>
                      <a:pt x="529" y="505"/>
                      <a:pt x="529" y="505"/>
                    </a:cubicBezTo>
                    <a:cubicBezTo>
                      <a:pt x="529" y="505"/>
                      <a:pt x="529" y="505"/>
                      <a:pt x="529" y="505"/>
                    </a:cubicBezTo>
                    <a:cubicBezTo>
                      <a:pt x="529" y="506"/>
                      <a:pt x="529" y="506"/>
                      <a:pt x="529" y="506"/>
                    </a:cubicBezTo>
                    <a:cubicBezTo>
                      <a:pt x="529" y="506"/>
                      <a:pt x="529" y="506"/>
                      <a:pt x="529" y="506"/>
                    </a:cubicBezTo>
                    <a:cubicBezTo>
                      <a:pt x="529" y="506"/>
                      <a:pt x="529" y="506"/>
                      <a:pt x="529" y="506"/>
                    </a:cubicBezTo>
                    <a:cubicBezTo>
                      <a:pt x="529" y="507"/>
                      <a:pt x="529" y="507"/>
                      <a:pt x="529" y="507"/>
                    </a:cubicBezTo>
                    <a:cubicBezTo>
                      <a:pt x="529" y="525"/>
                      <a:pt x="529" y="525"/>
                      <a:pt x="529" y="525"/>
                    </a:cubicBezTo>
                    <a:cubicBezTo>
                      <a:pt x="543" y="525"/>
                      <a:pt x="543" y="525"/>
                      <a:pt x="543" y="525"/>
                    </a:cubicBezTo>
                    <a:cubicBezTo>
                      <a:pt x="543" y="507"/>
                      <a:pt x="543" y="507"/>
                      <a:pt x="543" y="507"/>
                    </a:cubicBezTo>
                    <a:cubicBezTo>
                      <a:pt x="543" y="506"/>
                      <a:pt x="543" y="506"/>
                      <a:pt x="543" y="506"/>
                    </a:cubicBezTo>
                    <a:cubicBezTo>
                      <a:pt x="543" y="506"/>
                      <a:pt x="543" y="506"/>
                      <a:pt x="543" y="506"/>
                    </a:cubicBezTo>
                    <a:cubicBezTo>
                      <a:pt x="543" y="505"/>
                      <a:pt x="543" y="505"/>
                      <a:pt x="543" y="505"/>
                    </a:cubicBezTo>
                    <a:cubicBezTo>
                      <a:pt x="543" y="505"/>
                      <a:pt x="543" y="505"/>
                      <a:pt x="543" y="505"/>
                    </a:cubicBezTo>
                    <a:cubicBezTo>
                      <a:pt x="543" y="505"/>
                      <a:pt x="543" y="505"/>
                      <a:pt x="543" y="505"/>
                    </a:cubicBezTo>
                    <a:cubicBezTo>
                      <a:pt x="543" y="505"/>
                      <a:pt x="543" y="505"/>
                      <a:pt x="543" y="505"/>
                    </a:cubicBezTo>
                    <a:cubicBezTo>
                      <a:pt x="543" y="504"/>
                      <a:pt x="543" y="504"/>
                      <a:pt x="543" y="504"/>
                    </a:cubicBezTo>
                    <a:cubicBezTo>
                      <a:pt x="543" y="504"/>
                      <a:pt x="543" y="504"/>
                      <a:pt x="543" y="504"/>
                    </a:cubicBezTo>
                    <a:cubicBezTo>
                      <a:pt x="543" y="503"/>
                      <a:pt x="543" y="503"/>
                      <a:pt x="543" y="503"/>
                    </a:cubicBezTo>
                    <a:cubicBezTo>
                      <a:pt x="543" y="503"/>
                      <a:pt x="543" y="503"/>
                      <a:pt x="543" y="503"/>
                    </a:cubicBezTo>
                    <a:cubicBezTo>
                      <a:pt x="543" y="503"/>
                      <a:pt x="543" y="503"/>
                      <a:pt x="543" y="503"/>
                    </a:cubicBezTo>
                    <a:cubicBezTo>
                      <a:pt x="543" y="503"/>
                      <a:pt x="543" y="503"/>
                      <a:pt x="543" y="503"/>
                    </a:cubicBezTo>
                    <a:cubicBezTo>
                      <a:pt x="543" y="502"/>
                      <a:pt x="543" y="502"/>
                      <a:pt x="543" y="502"/>
                    </a:cubicBezTo>
                    <a:cubicBezTo>
                      <a:pt x="543" y="502"/>
                      <a:pt x="543" y="502"/>
                      <a:pt x="543" y="502"/>
                    </a:cubicBezTo>
                    <a:cubicBezTo>
                      <a:pt x="543" y="501"/>
                      <a:pt x="543" y="501"/>
                      <a:pt x="543" y="501"/>
                    </a:cubicBezTo>
                    <a:cubicBezTo>
                      <a:pt x="543" y="501"/>
                      <a:pt x="543" y="501"/>
                      <a:pt x="543" y="501"/>
                    </a:cubicBezTo>
                    <a:cubicBezTo>
                      <a:pt x="543" y="501"/>
                      <a:pt x="543" y="501"/>
                      <a:pt x="543" y="501"/>
                    </a:cubicBezTo>
                    <a:cubicBezTo>
                      <a:pt x="543" y="500"/>
                      <a:pt x="543" y="500"/>
                      <a:pt x="543" y="500"/>
                    </a:cubicBezTo>
                    <a:cubicBezTo>
                      <a:pt x="543" y="500"/>
                      <a:pt x="543" y="500"/>
                      <a:pt x="543" y="500"/>
                    </a:cubicBezTo>
                    <a:cubicBezTo>
                      <a:pt x="543" y="500"/>
                      <a:pt x="543" y="500"/>
                      <a:pt x="543" y="500"/>
                    </a:cubicBezTo>
                    <a:cubicBezTo>
                      <a:pt x="543" y="499"/>
                      <a:pt x="543" y="499"/>
                      <a:pt x="543" y="499"/>
                    </a:cubicBezTo>
                    <a:cubicBezTo>
                      <a:pt x="543" y="499"/>
                      <a:pt x="543" y="499"/>
                      <a:pt x="543" y="499"/>
                    </a:cubicBezTo>
                    <a:cubicBezTo>
                      <a:pt x="543" y="499"/>
                      <a:pt x="543" y="499"/>
                      <a:pt x="543" y="499"/>
                    </a:cubicBezTo>
                    <a:cubicBezTo>
                      <a:pt x="543" y="498"/>
                      <a:pt x="543" y="498"/>
                      <a:pt x="543" y="498"/>
                    </a:cubicBezTo>
                    <a:cubicBezTo>
                      <a:pt x="543" y="498"/>
                      <a:pt x="543" y="498"/>
                      <a:pt x="543" y="498"/>
                    </a:cubicBezTo>
                    <a:cubicBezTo>
                      <a:pt x="542" y="498"/>
                      <a:pt x="542" y="498"/>
                      <a:pt x="542" y="498"/>
                    </a:cubicBezTo>
                    <a:cubicBezTo>
                      <a:pt x="542" y="497"/>
                      <a:pt x="542" y="497"/>
                      <a:pt x="542" y="497"/>
                    </a:cubicBezTo>
                    <a:cubicBezTo>
                      <a:pt x="542" y="497"/>
                      <a:pt x="542" y="497"/>
                      <a:pt x="542" y="497"/>
                    </a:cubicBezTo>
                    <a:cubicBezTo>
                      <a:pt x="542" y="497"/>
                      <a:pt x="542" y="497"/>
                      <a:pt x="542" y="497"/>
                    </a:cubicBezTo>
                    <a:cubicBezTo>
                      <a:pt x="542" y="496"/>
                      <a:pt x="542" y="496"/>
                      <a:pt x="542" y="496"/>
                    </a:cubicBezTo>
                    <a:cubicBezTo>
                      <a:pt x="542" y="496"/>
                      <a:pt x="542" y="496"/>
                      <a:pt x="542" y="496"/>
                    </a:cubicBezTo>
                    <a:cubicBezTo>
                      <a:pt x="542" y="496"/>
                      <a:pt x="542" y="496"/>
                      <a:pt x="542" y="496"/>
                    </a:cubicBezTo>
                    <a:lnTo>
                      <a:pt x="542" y="495"/>
                    </a:lnTo>
                    <a:close/>
                    <a:moveTo>
                      <a:pt x="543" y="539"/>
                    </a:moveTo>
                    <a:cubicBezTo>
                      <a:pt x="543" y="567"/>
                      <a:pt x="543" y="567"/>
                      <a:pt x="543" y="567"/>
                    </a:cubicBezTo>
                    <a:cubicBezTo>
                      <a:pt x="529" y="567"/>
                      <a:pt x="529" y="567"/>
                      <a:pt x="529" y="567"/>
                    </a:cubicBezTo>
                    <a:cubicBezTo>
                      <a:pt x="529" y="539"/>
                      <a:pt x="529" y="539"/>
                      <a:pt x="529" y="539"/>
                    </a:cubicBezTo>
                    <a:lnTo>
                      <a:pt x="543" y="539"/>
                    </a:lnTo>
                    <a:close/>
                    <a:moveTo>
                      <a:pt x="543" y="581"/>
                    </a:moveTo>
                    <a:cubicBezTo>
                      <a:pt x="543" y="609"/>
                      <a:pt x="543" y="609"/>
                      <a:pt x="543" y="609"/>
                    </a:cubicBezTo>
                    <a:cubicBezTo>
                      <a:pt x="529" y="609"/>
                      <a:pt x="529" y="609"/>
                      <a:pt x="529" y="609"/>
                    </a:cubicBezTo>
                    <a:cubicBezTo>
                      <a:pt x="529" y="581"/>
                      <a:pt x="529" y="581"/>
                      <a:pt x="529" y="581"/>
                    </a:cubicBezTo>
                    <a:lnTo>
                      <a:pt x="543" y="581"/>
                    </a:lnTo>
                    <a:close/>
                    <a:moveTo>
                      <a:pt x="543" y="623"/>
                    </a:moveTo>
                    <a:cubicBezTo>
                      <a:pt x="543" y="651"/>
                      <a:pt x="543" y="651"/>
                      <a:pt x="543" y="651"/>
                    </a:cubicBezTo>
                    <a:cubicBezTo>
                      <a:pt x="529" y="651"/>
                      <a:pt x="529" y="651"/>
                      <a:pt x="529" y="651"/>
                    </a:cubicBezTo>
                    <a:cubicBezTo>
                      <a:pt x="529" y="623"/>
                      <a:pt x="529" y="623"/>
                      <a:pt x="529" y="623"/>
                    </a:cubicBezTo>
                    <a:lnTo>
                      <a:pt x="543" y="623"/>
                    </a:lnTo>
                    <a:close/>
                  </a:path>
                </a:pathLst>
              </a:cu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82" name="Freeform 26"/>
              <p:cNvSpPr>
                <a:spLocks noEditPoints="1"/>
              </p:cNvSpPr>
              <p:nvPr/>
            </p:nvSpPr>
            <p:spPr bwMode="auto">
              <a:xfrm>
                <a:off x="1314" y="1647"/>
                <a:ext cx="519" cy="693"/>
              </a:xfrm>
              <a:custGeom>
                <a:avLst/>
                <a:gdLst>
                  <a:gd name="T0" fmla="*/ 336 w 350"/>
                  <a:gd name="T1" fmla="*/ 440 h 468"/>
                  <a:gd name="T2" fmla="*/ 68 w 350"/>
                  <a:gd name="T3" fmla="*/ 0 h 468"/>
                  <a:gd name="T4" fmla="*/ 54 w 350"/>
                  <a:gd name="T5" fmla="*/ 14 h 468"/>
                  <a:gd name="T6" fmla="*/ 54 w 350"/>
                  <a:gd name="T7" fmla="*/ 0 h 468"/>
                  <a:gd name="T8" fmla="*/ 12 w 350"/>
                  <a:gd name="T9" fmla="*/ 20 h 468"/>
                  <a:gd name="T10" fmla="*/ 13 w 350"/>
                  <a:gd name="T11" fmla="*/ 64 h 468"/>
                  <a:gd name="T12" fmla="*/ 13 w 350"/>
                  <a:gd name="T13" fmla="*/ 64 h 468"/>
                  <a:gd name="T14" fmla="*/ 14 w 350"/>
                  <a:gd name="T15" fmla="*/ 124 h 468"/>
                  <a:gd name="T16" fmla="*/ 14 w 350"/>
                  <a:gd name="T17" fmla="*/ 125 h 468"/>
                  <a:gd name="T18" fmla="*/ 14 w 350"/>
                  <a:gd name="T19" fmla="*/ 127 h 468"/>
                  <a:gd name="T20" fmla="*/ 14 w 350"/>
                  <a:gd name="T21" fmla="*/ 128 h 468"/>
                  <a:gd name="T22" fmla="*/ 14 w 350"/>
                  <a:gd name="T23" fmla="*/ 129 h 468"/>
                  <a:gd name="T24" fmla="*/ 14 w 350"/>
                  <a:gd name="T25" fmla="*/ 130 h 468"/>
                  <a:gd name="T26" fmla="*/ 14 w 350"/>
                  <a:gd name="T27" fmla="*/ 131 h 468"/>
                  <a:gd name="T28" fmla="*/ 14 w 350"/>
                  <a:gd name="T29" fmla="*/ 132 h 468"/>
                  <a:gd name="T30" fmla="*/ 0 w 350"/>
                  <a:gd name="T31" fmla="*/ 134 h 468"/>
                  <a:gd name="T32" fmla="*/ 0 w 350"/>
                  <a:gd name="T33" fmla="*/ 133 h 468"/>
                  <a:gd name="T34" fmla="*/ 0 w 350"/>
                  <a:gd name="T35" fmla="*/ 131 h 468"/>
                  <a:gd name="T36" fmla="*/ 0 w 350"/>
                  <a:gd name="T37" fmla="*/ 130 h 468"/>
                  <a:gd name="T38" fmla="*/ 0 w 350"/>
                  <a:gd name="T39" fmla="*/ 129 h 468"/>
                  <a:gd name="T40" fmla="*/ 0 w 350"/>
                  <a:gd name="T41" fmla="*/ 127 h 468"/>
                  <a:gd name="T42" fmla="*/ 0 w 350"/>
                  <a:gd name="T43" fmla="*/ 126 h 468"/>
                  <a:gd name="T44" fmla="*/ 0 w 350"/>
                  <a:gd name="T45" fmla="*/ 125 h 468"/>
                  <a:gd name="T46" fmla="*/ 0 w 350"/>
                  <a:gd name="T47" fmla="*/ 106 h 468"/>
                  <a:gd name="T48" fmla="*/ 30 w 350"/>
                  <a:gd name="T49" fmla="*/ 172 h 468"/>
                  <a:gd name="T50" fmla="*/ 45 w 350"/>
                  <a:gd name="T51" fmla="*/ 177 h 468"/>
                  <a:gd name="T52" fmla="*/ 46 w 350"/>
                  <a:gd name="T53" fmla="*/ 177 h 468"/>
                  <a:gd name="T54" fmla="*/ 47 w 350"/>
                  <a:gd name="T55" fmla="*/ 177 h 468"/>
                  <a:gd name="T56" fmla="*/ 49 w 350"/>
                  <a:gd name="T57" fmla="*/ 178 h 468"/>
                  <a:gd name="T58" fmla="*/ 50 w 350"/>
                  <a:gd name="T59" fmla="*/ 178 h 468"/>
                  <a:gd name="T60" fmla="*/ 51 w 350"/>
                  <a:gd name="T61" fmla="*/ 178 h 468"/>
                  <a:gd name="T62" fmla="*/ 53 w 350"/>
                  <a:gd name="T63" fmla="*/ 178 h 468"/>
                  <a:gd name="T64" fmla="*/ 74 w 350"/>
                  <a:gd name="T65" fmla="*/ 164 h 468"/>
                  <a:gd name="T66" fmla="*/ 53 w 350"/>
                  <a:gd name="T67" fmla="*/ 164 h 468"/>
                  <a:gd name="T68" fmla="*/ 52 w 350"/>
                  <a:gd name="T69" fmla="*/ 164 h 468"/>
                  <a:gd name="T70" fmla="*/ 51 w 350"/>
                  <a:gd name="T71" fmla="*/ 163 h 468"/>
                  <a:gd name="T72" fmla="*/ 49 w 350"/>
                  <a:gd name="T73" fmla="*/ 163 h 468"/>
                  <a:gd name="T74" fmla="*/ 48 w 350"/>
                  <a:gd name="T75" fmla="*/ 163 h 468"/>
                  <a:gd name="T76" fmla="*/ 88 w 350"/>
                  <a:gd name="T77" fmla="*/ 164 h 468"/>
                  <a:gd name="T78" fmla="*/ 88 w 350"/>
                  <a:gd name="T79" fmla="*/ 164 h 468"/>
                  <a:gd name="T80" fmla="*/ 130 w 350"/>
                  <a:gd name="T81" fmla="*/ 178 h 468"/>
                  <a:gd name="T82" fmla="*/ 200 w 350"/>
                  <a:gd name="T83" fmla="*/ 178 h 468"/>
                  <a:gd name="T84" fmla="*/ 239 w 350"/>
                  <a:gd name="T85" fmla="*/ 164 h 468"/>
                  <a:gd name="T86" fmla="*/ 214 w 350"/>
                  <a:gd name="T87" fmla="*/ 178 h 468"/>
                  <a:gd name="T88" fmla="*/ 284 w 350"/>
                  <a:gd name="T89" fmla="*/ 178 h 468"/>
                  <a:gd name="T90" fmla="*/ 298 w 350"/>
                  <a:gd name="T91" fmla="*/ 178 h 468"/>
                  <a:gd name="T92" fmla="*/ 339 w 350"/>
                  <a:gd name="T93" fmla="*/ 186 h 468"/>
                  <a:gd name="T94" fmla="*/ 339 w 350"/>
                  <a:gd name="T95" fmla="*/ 186 h 468"/>
                  <a:gd name="T96" fmla="*/ 336 w 350"/>
                  <a:gd name="T97" fmla="*/ 230 h 468"/>
                  <a:gd name="T98" fmla="*/ 336 w 350"/>
                  <a:gd name="T99" fmla="*/ 300 h 468"/>
                  <a:gd name="T100" fmla="*/ 350 w 350"/>
                  <a:gd name="T101" fmla="*/ 342 h 468"/>
                  <a:gd name="T102" fmla="*/ 350 w 350"/>
                  <a:gd name="T103" fmla="*/ 356 h 468"/>
                  <a:gd name="T104" fmla="*/ 350 w 350"/>
                  <a:gd name="T105" fmla="*/ 356 h 468"/>
                  <a:gd name="T106" fmla="*/ 336 w 350"/>
                  <a:gd name="T107" fmla="*/ 39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" h="468">
                    <a:moveTo>
                      <a:pt x="350" y="440"/>
                    </a:moveTo>
                    <a:cubicBezTo>
                      <a:pt x="350" y="468"/>
                      <a:pt x="350" y="468"/>
                      <a:pt x="350" y="468"/>
                    </a:cubicBezTo>
                    <a:cubicBezTo>
                      <a:pt x="336" y="468"/>
                      <a:pt x="336" y="468"/>
                      <a:pt x="336" y="468"/>
                    </a:cubicBezTo>
                    <a:cubicBezTo>
                      <a:pt x="336" y="440"/>
                      <a:pt x="336" y="440"/>
                      <a:pt x="336" y="440"/>
                    </a:cubicBezTo>
                    <a:lnTo>
                      <a:pt x="350" y="440"/>
                    </a:lnTo>
                    <a:close/>
                    <a:moveTo>
                      <a:pt x="112" y="14"/>
                    </a:move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112" y="14"/>
                    </a:lnTo>
                    <a:close/>
                    <a:moveTo>
                      <a:pt x="54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46" y="14"/>
                      <a:pt x="38" y="16"/>
                      <a:pt x="32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31" y="3"/>
                      <a:pt x="4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lnTo>
                      <a:pt x="54" y="14"/>
                    </a:lnTo>
                    <a:close/>
                    <a:moveTo>
                      <a:pt x="23" y="28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5" y="28"/>
                      <a:pt x="0" y="38"/>
                      <a:pt x="0" y="49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5" y="42"/>
                      <a:pt x="17" y="35"/>
                      <a:pt x="23" y="28"/>
                    </a:cubicBezTo>
                    <a:close/>
                    <a:moveTo>
                      <a:pt x="13" y="64"/>
                    </a:moveTo>
                    <a:cubicBezTo>
                      <a:pt x="13" y="91"/>
                      <a:pt x="13" y="91"/>
                      <a:pt x="13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13" y="64"/>
                    </a:lnTo>
                    <a:close/>
                    <a:moveTo>
                      <a:pt x="13" y="106"/>
                    </a:moveTo>
                    <a:cubicBezTo>
                      <a:pt x="13" y="124"/>
                      <a:pt x="13" y="124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4"/>
                      <a:pt x="14" y="124"/>
                      <a:pt x="14" y="124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14" y="126"/>
                      <a:pt x="14" y="126"/>
                      <a:pt x="14" y="126"/>
                    </a:cubicBezTo>
                    <a:cubicBezTo>
                      <a:pt x="14" y="126"/>
                      <a:pt x="14" y="126"/>
                      <a:pt x="14" y="126"/>
                    </a:cubicBezTo>
                    <a:cubicBezTo>
                      <a:pt x="14" y="126"/>
                      <a:pt x="14" y="126"/>
                      <a:pt x="14" y="126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4" y="132"/>
                      <a:pt x="14" y="132"/>
                      <a:pt x="14" y="132"/>
                    </a:cubicBezTo>
                    <a:cubicBezTo>
                      <a:pt x="14" y="132"/>
                      <a:pt x="14" y="132"/>
                      <a:pt x="14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13" y="106"/>
                    </a:lnTo>
                    <a:close/>
                    <a:moveTo>
                      <a:pt x="19" y="143"/>
                    </a:moveTo>
                    <a:cubicBezTo>
                      <a:pt x="6" y="150"/>
                      <a:pt x="6" y="150"/>
                      <a:pt x="6" y="150"/>
                    </a:cubicBezTo>
                    <a:cubicBezTo>
                      <a:pt x="13" y="161"/>
                      <a:pt x="19" y="165"/>
                      <a:pt x="30" y="172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0" y="158"/>
                      <a:pt x="21" y="148"/>
                      <a:pt x="19" y="143"/>
                    </a:cubicBezTo>
                    <a:close/>
                    <a:moveTo>
                      <a:pt x="47" y="163"/>
                    </a:moveTo>
                    <a:cubicBezTo>
                      <a:pt x="45" y="177"/>
                      <a:pt x="45" y="177"/>
                      <a:pt x="45" y="177"/>
                    </a:cubicBezTo>
                    <a:cubicBezTo>
                      <a:pt x="45" y="177"/>
                      <a:pt x="45" y="177"/>
                      <a:pt x="45" y="177"/>
                    </a:cubicBezTo>
                    <a:cubicBezTo>
                      <a:pt x="45" y="177"/>
                      <a:pt x="45" y="177"/>
                      <a:pt x="45" y="177"/>
                    </a:cubicBezTo>
                    <a:cubicBezTo>
                      <a:pt x="46" y="177"/>
                      <a:pt x="46" y="177"/>
                      <a:pt x="46" y="177"/>
                    </a:cubicBezTo>
                    <a:cubicBezTo>
                      <a:pt x="46" y="177"/>
                      <a:pt x="46" y="177"/>
                      <a:pt x="46" y="177"/>
                    </a:cubicBezTo>
                    <a:cubicBezTo>
                      <a:pt x="47" y="177"/>
                      <a:pt x="47" y="177"/>
                      <a:pt x="47" y="177"/>
                    </a:cubicBezTo>
                    <a:cubicBezTo>
                      <a:pt x="47" y="177"/>
                      <a:pt x="47" y="177"/>
                      <a:pt x="47" y="177"/>
                    </a:cubicBezTo>
                    <a:cubicBezTo>
                      <a:pt x="47" y="177"/>
                      <a:pt x="47" y="177"/>
                      <a:pt x="47" y="177"/>
                    </a:cubicBezTo>
                    <a:cubicBezTo>
                      <a:pt x="47" y="177"/>
                      <a:pt x="47" y="177"/>
                      <a:pt x="47" y="177"/>
                    </a:cubicBezTo>
                    <a:cubicBezTo>
                      <a:pt x="48" y="177"/>
                      <a:pt x="48" y="177"/>
                      <a:pt x="48" y="177"/>
                    </a:cubicBezTo>
                    <a:cubicBezTo>
                      <a:pt x="48" y="178"/>
                      <a:pt x="48" y="178"/>
                      <a:pt x="48" y="178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50" y="178"/>
                      <a:pt x="50" y="178"/>
                      <a:pt x="50" y="178"/>
                    </a:cubicBezTo>
                    <a:cubicBezTo>
                      <a:pt x="50" y="178"/>
                      <a:pt x="50" y="178"/>
                      <a:pt x="50" y="178"/>
                    </a:cubicBezTo>
                    <a:cubicBezTo>
                      <a:pt x="51" y="178"/>
                      <a:pt x="51" y="178"/>
                      <a:pt x="51" y="178"/>
                    </a:cubicBezTo>
                    <a:cubicBezTo>
                      <a:pt x="51" y="178"/>
                      <a:pt x="51" y="178"/>
                      <a:pt x="51" y="178"/>
                    </a:cubicBezTo>
                    <a:cubicBezTo>
                      <a:pt x="51" y="178"/>
                      <a:pt x="51" y="178"/>
                      <a:pt x="51" y="178"/>
                    </a:cubicBezTo>
                    <a:cubicBezTo>
                      <a:pt x="51" y="178"/>
                      <a:pt x="51" y="178"/>
                      <a:pt x="51" y="178"/>
                    </a:cubicBezTo>
                    <a:cubicBezTo>
                      <a:pt x="52" y="178"/>
                      <a:pt x="52" y="178"/>
                      <a:pt x="52" y="178"/>
                    </a:cubicBezTo>
                    <a:cubicBezTo>
                      <a:pt x="52" y="178"/>
                      <a:pt x="52" y="178"/>
                      <a:pt x="52" y="178"/>
                    </a:cubicBezTo>
                    <a:cubicBezTo>
                      <a:pt x="53" y="178"/>
                      <a:pt x="53" y="178"/>
                      <a:pt x="53" y="178"/>
                    </a:cubicBezTo>
                    <a:cubicBezTo>
                      <a:pt x="53" y="178"/>
                      <a:pt x="53" y="178"/>
                      <a:pt x="53" y="178"/>
                    </a:cubicBezTo>
                    <a:cubicBezTo>
                      <a:pt x="53" y="178"/>
                      <a:pt x="53" y="178"/>
                      <a:pt x="53" y="178"/>
                    </a:cubicBezTo>
                    <a:cubicBezTo>
                      <a:pt x="54" y="178"/>
                      <a:pt x="54" y="178"/>
                      <a:pt x="54" y="178"/>
                    </a:cubicBezTo>
                    <a:cubicBezTo>
                      <a:pt x="74" y="178"/>
                      <a:pt x="74" y="178"/>
                      <a:pt x="74" y="178"/>
                    </a:cubicBezTo>
                    <a:cubicBezTo>
                      <a:pt x="74" y="164"/>
                      <a:pt x="74" y="164"/>
                      <a:pt x="74" y="164"/>
                    </a:cubicBezTo>
                    <a:cubicBezTo>
                      <a:pt x="54" y="164"/>
                      <a:pt x="54" y="164"/>
                      <a:pt x="54" y="164"/>
                    </a:cubicBezTo>
                    <a:cubicBezTo>
                      <a:pt x="53" y="164"/>
                      <a:pt x="53" y="164"/>
                      <a:pt x="53" y="164"/>
                    </a:cubicBezTo>
                    <a:cubicBezTo>
                      <a:pt x="53" y="164"/>
                      <a:pt x="53" y="164"/>
                      <a:pt x="53" y="164"/>
                    </a:cubicBezTo>
                    <a:cubicBezTo>
                      <a:pt x="53" y="164"/>
                      <a:pt x="53" y="164"/>
                      <a:pt x="53" y="164"/>
                    </a:cubicBezTo>
                    <a:cubicBezTo>
                      <a:pt x="53" y="164"/>
                      <a:pt x="53" y="164"/>
                      <a:pt x="53" y="164"/>
                    </a:cubicBezTo>
                    <a:cubicBezTo>
                      <a:pt x="52" y="164"/>
                      <a:pt x="52" y="164"/>
                      <a:pt x="52" y="164"/>
                    </a:cubicBezTo>
                    <a:cubicBezTo>
                      <a:pt x="52" y="164"/>
                      <a:pt x="52" y="164"/>
                      <a:pt x="52" y="164"/>
                    </a:cubicBezTo>
                    <a:cubicBezTo>
                      <a:pt x="52" y="164"/>
                      <a:pt x="52" y="164"/>
                      <a:pt x="52" y="164"/>
                    </a:cubicBezTo>
                    <a:cubicBezTo>
                      <a:pt x="51" y="164"/>
                      <a:pt x="51" y="164"/>
                      <a:pt x="51" y="164"/>
                    </a:cubicBezTo>
                    <a:cubicBezTo>
                      <a:pt x="51" y="164"/>
                      <a:pt x="51" y="164"/>
                      <a:pt x="51" y="164"/>
                    </a:cubicBezTo>
                    <a:cubicBezTo>
                      <a:pt x="51" y="164"/>
                      <a:pt x="51" y="164"/>
                      <a:pt x="51" y="164"/>
                    </a:cubicBezTo>
                    <a:cubicBezTo>
                      <a:pt x="51" y="163"/>
                      <a:pt x="51" y="163"/>
                      <a:pt x="51" y="163"/>
                    </a:cubicBezTo>
                    <a:cubicBezTo>
                      <a:pt x="50" y="163"/>
                      <a:pt x="50" y="163"/>
                      <a:pt x="50" y="163"/>
                    </a:cubicBezTo>
                    <a:cubicBezTo>
                      <a:pt x="50" y="163"/>
                      <a:pt x="50" y="163"/>
                      <a:pt x="50" y="163"/>
                    </a:cubicBezTo>
                    <a:cubicBezTo>
                      <a:pt x="50" y="163"/>
                      <a:pt x="50" y="163"/>
                      <a:pt x="50" y="163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48" y="163"/>
                      <a:pt x="48" y="163"/>
                      <a:pt x="48" y="163"/>
                    </a:cubicBezTo>
                    <a:cubicBezTo>
                      <a:pt x="48" y="163"/>
                      <a:pt x="48" y="163"/>
                      <a:pt x="48" y="163"/>
                    </a:cubicBezTo>
                    <a:cubicBezTo>
                      <a:pt x="48" y="163"/>
                      <a:pt x="48" y="163"/>
                      <a:pt x="48" y="163"/>
                    </a:cubicBezTo>
                    <a:cubicBezTo>
                      <a:pt x="47" y="163"/>
                      <a:pt x="47" y="163"/>
                      <a:pt x="47" y="163"/>
                    </a:cubicBezTo>
                    <a:close/>
                    <a:moveTo>
                      <a:pt x="88" y="164"/>
                    </a:moveTo>
                    <a:cubicBezTo>
                      <a:pt x="116" y="164"/>
                      <a:pt x="116" y="164"/>
                      <a:pt x="116" y="164"/>
                    </a:cubicBezTo>
                    <a:cubicBezTo>
                      <a:pt x="116" y="178"/>
                      <a:pt x="116" y="178"/>
                      <a:pt x="116" y="178"/>
                    </a:cubicBezTo>
                    <a:cubicBezTo>
                      <a:pt x="88" y="178"/>
                      <a:pt x="88" y="178"/>
                      <a:pt x="88" y="178"/>
                    </a:cubicBezTo>
                    <a:lnTo>
                      <a:pt x="88" y="164"/>
                    </a:lnTo>
                    <a:close/>
                    <a:moveTo>
                      <a:pt x="130" y="164"/>
                    </a:move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78"/>
                      <a:pt x="158" y="178"/>
                      <a:pt x="158" y="178"/>
                    </a:cubicBezTo>
                    <a:cubicBezTo>
                      <a:pt x="130" y="178"/>
                      <a:pt x="130" y="178"/>
                      <a:pt x="130" y="178"/>
                    </a:cubicBezTo>
                    <a:lnTo>
                      <a:pt x="130" y="164"/>
                    </a:lnTo>
                    <a:close/>
                    <a:moveTo>
                      <a:pt x="172" y="164"/>
                    </a:moveTo>
                    <a:cubicBezTo>
                      <a:pt x="200" y="164"/>
                      <a:pt x="200" y="164"/>
                      <a:pt x="200" y="164"/>
                    </a:cubicBezTo>
                    <a:cubicBezTo>
                      <a:pt x="200" y="178"/>
                      <a:pt x="200" y="178"/>
                      <a:pt x="200" y="178"/>
                    </a:cubicBezTo>
                    <a:cubicBezTo>
                      <a:pt x="172" y="178"/>
                      <a:pt x="172" y="178"/>
                      <a:pt x="172" y="178"/>
                    </a:cubicBezTo>
                    <a:lnTo>
                      <a:pt x="172" y="164"/>
                    </a:lnTo>
                    <a:close/>
                    <a:moveTo>
                      <a:pt x="214" y="164"/>
                    </a:moveTo>
                    <a:cubicBezTo>
                      <a:pt x="239" y="164"/>
                      <a:pt x="239" y="164"/>
                      <a:pt x="239" y="164"/>
                    </a:cubicBezTo>
                    <a:cubicBezTo>
                      <a:pt x="242" y="164"/>
                      <a:pt x="242" y="164"/>
                      <a:pt x="242" y="164"/>
                    </a:cubicBezTo>
                    <a:cubicBezTo>
                      <a:pt x="242" y="178"/>
                      <a:pt x="242" y="178"/>
                      <a:pt x="242" y="178"/>
                    </a:cubicBezTo>
                    <a:cubicBezTo>
                      <a:pt x="239" y="178"/>
                      <a:pt x="239" y="178"/>
                      <a:pt x="239" y="178"/>
                    </a:cubicBezTo>
                    <a:cubicBezTo>
                      <a:pt x="214" y="178"/>
                      <a:pt x="214" y="178"/>
                      <a:pt x="214" y="178"/>
                    </a:cubicBezTo>
                    <a:lnTo>
                      <a:pt x="214" y="164"/>
                    </a:lnTo>
                    <a:close/>
                    <a:moveTo>
                      <a:pt x="256" y="164"/>
                    </a:moveTo>
                    <a:cubicBezTo>
                      <a:pt x="284" y="164"/>
                      <a:pt x="284" y="164"/>
                      <a:pt x="284" y="164"/>
                    </a:cubicBezTo>
                    <a:cubicBezTo>
                      <a:pt x="284" y="178"/>
                      <a:pt x="284" y="178"/>
                      <a:pt x="284" y="178"/>
                    </a:cubicBezTo>
                    <a:cubicBezTo>
                      <a:pt x="256" y="178"/>
                      <a:pt x="256" y="178"/>
                      <a:pt x="256" y="178"/>
                    </a:cubicBezTo>
                    <a:lnTo>
                      <a:pt x="256" y="164"/>
                    </a:lnTo>
                    <a:close/>
                    <a:moveTo>
                      <a:pt x="298" y="164"/>
                    </a:moveTo>
                    <a:cubicBezTo>
                      <a:pt x="298" y="178"/>
                      <a:pt x="298" y="178"/>
                      <a:pt x="298" y="178"/>
                    </a:cubicBezTo>
                    <a:cubicBezTo>
                      <a:pt x="304" y="178"/>
                      <a:pt x="315" y="181"/>
                      <a:pt x="320" y="185"/>
                    </a:cubicBezTo>
                    <a:cubicBezTo>
                      <a:pt x="328" y="174"/>
                      <a:pt x="328" y="174"/>
                      <a:pt x="328" y="174"/>
                    </a:cubicBezTo>
                    <a:cubicBezTo>
                      <a:pt x="318" y="168"/>
                      <a:pt x="311" y="164"/>
                      <a:pt x="298" y="164"/>
                    </a:cubicBezTo>
                    <a:close/>
                    <a:moveTo>
                      <a:pt x="339" y="186"/>
                    </a:moveTo>
                    <a:cubicBezTo>
                      <a:pt x="328" y="194"/>
                      <a:pt x="328" y="194"/>
                      <a:pt x="328" y="194"/>
                    </a:cubicBezTo>
                    <a:cubicBezTo>
                      <a:pt x="333" y="200"/>
                      <a:pt x="336" y="208"/>
                      <a:pt x="336" y="216"/>
                    </a:cubicBezTo>
                    <a:cubicBezTo>
                      <a:pt x="350" y="215"/>
                      <a:pt x="350" y="215"/>
                      <a:pt x="350" y="215"/>
                    </a:cubicBezTo>
                    <a:cubicBezTo>
                      <a:pt x="350" y="205"/>
                      <a:pt x="346" y="194"/>
                      <a:pt x="339" y="186"/>
                    </a:cubicBezTo>
                    <a:close/>
                    <a:moveTo>
                      <a:pt x="350" y="230"/>
                    </a:moveTo>
                    <a:cubicBezTo>
                      <a:pt x="350" y="258"/>
                      <a:pt x="350" y="258"/>
                      <a:pt x="350" y="258"/>
                    </a:cubicBezTo>
                    <a:cubicBezTo>
                      <a:pt x="336" y="258"/>
                      <a:pt x="336" y="258"/>
                      <a:pt x="336" y="258"/>
                    </a:cubicBezTo>
                    <a:cubicBezTo>
                      <a:pt x="336" y="230"/>
                      <a:pt x="336" y="230"/>
                      <a:pt x="336" y="230"/>
                    </a:cubicBezTo>
                    <a:lnTo>
                      <a:pt x="350" y="230"/>
                    </a:lnTo>
                    <a:close/>
                    <a:moveTo>
                      <a:pt x="350" y="272"/>
                    </a:moveTo>
                    <a:cubicBezTo>
                      <a:pt x="350" y="300"/>
                      <a:pt x="350" y="300"/>
                      <a:pt x="350" y="300"/>
                    </a:cubicBezTo>
                    <a:cubicBezTo>
                      <a:pt x="336" y="300"/>
                      <a:pt x="336" y="300"/>
                      <a:pt x="336" y="300"/>
                    </a:cubicBezTo>
                    <a:cubicBezTo>
                      <a:pt x="336" y="272"/>
                      <a:pt x="336" y="272"/>
                      <a:pt x="336" y="272"/>
                    </a:cubicBezTo>
                    <a:lnTo>
                      <a:pt x="350" y="272"/>
                    </a:lnTo>
                    <a:close/>
                    <a:moveTo>
                      <a:pt x="350" y="314"/>
                    </a:moveTo>
                    <a:cubicBezTo>
                      <a:pt x="350" y="342"/>
                      <a:pt x="350" y="342"/>
                      <a:pt x="350" y="342"/>
                    </a:cubicBezTo>
                    <a:cubicBezTo>
                      <a:pt x="336" y="342"/>
                      <a:pt x="336" y="342"/>
                      <a:pt x="336" y="342"/>
                    </a:cubicBezTo>
                    <a:cubicBezTo>
                      <a:pt x="336" y="314"/>
                      <a:pt x="336" y="314"/>
                      <a:pt x="336" y="314"/>
                    </a:cubicBezTo>
                    <a:lnTo>
                      <a:pt x="350" y="314"/>
                    </a:lnTo>
                    <a:close/>
                    <a:moveTo>
                      <a:pt x="350" y="356"/>
                    </a:moveTo>
                    <a:cubicBezTo>
                      <a:pt x="350" y="384"/>
                      <a:pt x="350" y="384"/>
                      <a:pt x="350" y="384"/>
                    </a:cubicBezTo>
                    <a:cubicBezTo>
                      <a:pt x="336" y="384"/>
                      <a:pt x="336" y="384"/>
                      <a:pt x="336" y="384"/>
                    </a:cubicBezTo>
                    <a:cubicBezTo>
                      <a:pt x="336" y="356"/>
                      <a:pt x="336" y="356"/>
                      <a:pt x="336" y="356"/>
                    </a:cubicBezTo>
                    <a:lnTo>
                      <a:pt x="350" y="356"/>
                    </a:lnTo>
                    <a:close/>
                    <a:moveTo>
                      <a:pt x="350" y="398"/>
                    </a:moveTo>
                    <a:cubicBezTo>
                      <a:pt x="350" y="426"/>
                      <a:pt x="350" y="426"/>
                      <a:pt x="350" y="426"/>
                    </a:cubicBezTo>
                    <a:cubicBezTo>
                      <a:pt x="336" y="426"/>
                      <a:pt x="336" y="426"/>
                      <a:pt x="336" y="426"/>
                    </a:cubicBezTo>
                    <a:cubicBezTo>
                      <a:pt x="336" y="398"/>
                      <a:pt x="336" y="398"/>
                      <a:pt x="336" y="398"/>
                    </a:cubicBezTo>
                    <a:lnTo>
                      <a:pt x="350" y="398"/>
                    </a:lnTo>
                    <a:close/>
                  </a:path>
                </a:pathLst>
              </a:cu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83" name="Oval 27"/>
              <p:cNvSpPr>
                <a:spLocks noChangeArrowheads="1"/>
              </p:cNvSpPr>
              <p:nvPr/>
            </p:nvSpPr>
            <p:spPr bwMode="auto">
              <a:xfrm>
                <a:off x="1572" y="2108"/>
                <a:ext cx="560" cy="558"/>
              </a:xfrm>
              <a:prstGeom prst="ellipse">
                <a:avLst/>
              </a:prstGeom>
              <a:solidFill>
                <a:srgbClr val="C50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84" name="Freeform 28"/>
              <p:cNvSpPr>
                <a:spLocks noEditPoints="1"/>
              </p:cNvSpPr>
              <p:nvPr/>
            </p:nvSpPr>
            <p:spPr bwMode="auto">
              <a:xfrm>
                <a:off x="3779" y="1286"/>
                <a:ext cx="804" cy="1025"/>
              </a:xfrm>
              <a:custGeom>
                <a:avLst/>
                <a:gdLst>
                  <a:gd name="T0" fmla="*/ 0 w 543"/>
                  <a:gd name="T1" fmla="*/ 664 h 692"/>
                  <a:gd name="T2" fmla="*/ 530 w 543"/>
                  <a:gd name="T3" fmla="*/ 0 h 692"/>
                  <a:gd name="T4" fmla="*/ 530 w 543"/>
                  <a:gd name="T5" fmla="*/ 62 h 692"/>
                  <a:gd name="T6" fmla="*/ 529 w 543"/>
                  <a:gd name="T7" fmla="*/ 104 h 692"/>
                  <a:gd name="T8" fmla="*/ 490 w 543"/>
                  <a:gd name="T9" fmla="*/ 154 h 692"/>
                  <a:gd name="T10" fmla="*/ 447 w 543"/>
                  <a:gd name="T11" fmla="*/ 154 h 692"/>
                  <a:gd name="T12" fmla="*/ 427 w 543"/>
                  <a:gd name="T13" fmla="*/ 154 h 692"/>
                  <a:gd name="T14" fmla="*/ 390 w 543"/>
                  <a:gd name="T15" fmla="*/ 156 h 692"/>
                  <a:gd name="T16" fmla="*/ 373 w 543"/>
                  <a:gd name="T17" fmla="*/ 199 h 692"/>
                  <a:gd name="T18" fmla="*/ 373 w 543"/>
                  <a:gd name="T19" fmla="*/ 241 h 692"/>
                  <a:gd name="T20" fmla="*/ 373 w 543"/>
                  <a:gd name="T21" fmla="*/ 283 h 692"/>
                  <a:gd name="T22" fmla="*/ 373 w 543"/>
                  <a:gd name="T23" fmla="*/ 325 h 692"/>
                  <a:gd name="T24" fmla="*/ 373 w 543"/>
                  <a:gd name="T25" fmla="*/ 367 h 692"/>
                  <a:gd name="T26" fmla="*/ 373 w 543"/>
                  <a:gd name="T27" fmla="*/ 409 h 692"/>
                  <a:gd name="T28" fmla="*/ 373 w 543"/>
                  <a:gd name="T29" fmla="*/ 412 h 692"/>
                  <a:gd name="T30" fmla="*/ 370 w 543"/>
                  <a:gd name="T31" fmla="*/ 452 h 692"/>
                  <a:gd name="T32" fmla="*/ 298 w 543"/>
                  <a:gd name="T33" fmla="*/ 452 h 692"/>
                  <a:gd name="T34" fmla="*/ 256 w 543"/>
                  <a:gd name="T35" fmla="*/ 452 h 692"/>
                  <a:gd name="T36" fmla="*/ 214 w 543"/>
                  <a:gd name="T37" fmla="*/ 452 h 692"/>
                  <a:gd name="T38" fmla="*/ 172 w 543"/>
                  <a:gd name="T39" fmla="*/ 452 h 692"/>
                  <a:gd name="T40" fmla="*/ 130 w 543"/>
                  <a:gd name="T41" fmla="*/ 452 h 692"/>
                  <a:gd name="T42" fmla="*/ 88 w 543"/>
                  <a:gd name="T43" fmla="*/ 466 h 692"/>
                  <a:gd name="T44" fmla="*/ 74 w 543"/>
                  <a:gd name="T45" fmla="*/ 466 h 692"/>
                  <a:gd name="T46" fmla="*/ 53 w 543"/>
                  <a:gd name="T47" fmla="*/ 466 h 692"/>
                  <a:gd name="T48" fmla="*/ 51 w 543"/>
                  <a:gd name="T49" fmla="*/ 466 h 692"/>
                  <a:gd name="T50" fmla="*/ 50 w 543"/>
                  <a:gd name="T51" fmla="*/ 466 h 692"/>
                  <a:gd name="T52" fmla="*/ 49 w 543"/>
                  <a:gd name="T53" fmla="*/ 467 h 692"/>
                  <a:gd name="T54" fmla="*/ 47 w 543"/>
                  <a:gd name="T55" fmla="*/ 467 h 692"/>
                  <a:gd name="T56" fmla="*/ 46 w 543"/>
                  <a:gd name="T57" fmla="*/ 453 h 692"/>
                  <a:gd name="T58" fmla="*/ 48 w 543"/>
                  <a:gd name="T59" fmla="*/ 452 h 692"/>
                  <a:gd name="T60" fmla="*/ 49 w 543"/>
                  <a:gd name="T61" fmla="*/ 452 h 692"/>
                  <a:gd name="T62" fmla="*/ 51 w 543"/>
                  <a:gd name="T63" fmla="*/ 452 h 692"/>
                  <a:gd name="T64" fmla="*/ 53 w 543"/>
                  <a:gd name="T65" fmla="*/ 452 h 692"/>
                  <a:gd name="T66" fmla="*/ 30 w 543"/>
                  <a:gd name="T67" fmla="*/ 458 h 692"/>
                  <a:gd name="T68" fmla="*/ 30 w 543"/>
                  <a:gd name="T69" fmla="*/ 458 h 692"/>
                  <a:gd name="T70" fmla="*/ 1 w 543"/>
                  <a:gd name="T71" fmla="*/ 496 h 692"/>
                  <a:gd name="T72" fmla="*/ 0 w 543"/>
                  <a:gd name="T73" fmla="*/ 498 h 692"/>
                  <a:gd name="T74" fmla="*/ 0 w 543"/>
                  <a:gd name="T75" fmla="*/ 499 h 692"/>
                  <a:gd name="T76" fmla="*/ 0 w 543"/>
                  <a:gd name="T77" fmla="*/ 501 h 692"/>
                  <a:gd name="T78" fmla="*/ 0 w 543"/>
                  <a:gd name="T79" fmla="*/ 503 h 692"/>
                  <a:gd name="T80" fmla="*/ 0 w 543"/>
                  <a:gd name="T81" fmla="*/ 505 h 692"/>
                  <a:gd name="T82" fmla="*/ 0 w 543"/>
                  <a:gd name="T83" fmla="*/ 506 h 692"/>
                  <a:gd name="T84" fmla="*/ 14 w 543"/>
                  <a:gd name="T85" fmla="*/ 506 h 692"/>
                  <a:gd name="T86" fmla="*/ 14 w 543"/>
                  <a:gd name="T87" fmla="*/ 504 h 692"/>
                  <a:gd name="T88" fmla="*/ 14 w 543"/>
                  <a:gd name="T89" fmla="*/ 503 h 692"/>
                  <a:gd name="T90" fmla="*/ 14 w 543"/>
                  <a:gd name="T91" fmla="*/ 501 h 692"/>
                  <a:gd name="T92" fmla="*/ 14 w 543"/>
                  <a:gd name="T93" fmla="*/ 500 h 692"/>
                  <a:gd name="T94" fmla="*/ 15 w 543"/>
                  <a:gd name="T95" fmla="*/ 499 h 692"/>
                  <a:gd name="T96" fmla="*/ 14 w 543"/>
                  <a:gd name="T97" fmla="*/ 539 h 692"/>
                  <a:gd name="T98" fmla="*/ 14 w 543"/>
                  <a:gd name="T99" fmla="*/ 580 h 692"/>
                  <a:gd name="T100" fmla="*/ 14 w 543"/>
                  <a:gd name="T101" fmla="*/ 622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3" h="692">
                    <a:moveTo>
                      <a:pt x="0" y="664"/>
                    </a:moveTo>
                    <a:cubicBezTo>
                      <a:pt x="14" y="664"/>
                      <a:pt x="14" y="664"/>
                      <a:pt x="14" y="664"/>
                    </a:cubicBezTo>
                    <a:cubicBezTo>
                      <a:pt x="14" y="692"/>
                      <a:pt x="14" y="692"/>
                      <a:pt x="14" y="692"/>
                    </a:cubicBezTo>
                    <a:cubicBezTo>
                      <a:pt x="0" y="692"/>
                      <a:pt x="0" y="692"/>
                      <a:pt x="0" y="692"/>
                    </a:cubicBezTo>
                    <a:lnTo>
                      <a:pt x="0" y="664"/>
                    </a:lnTo>
                    <a:close/>
                    <a:moveTo>
                      <a:pt x="530" y="0"/>
                    </a:moveTo>
                    <a:cubicBezTo>
                      <a:pt x="543" y="0"/>
                      <a:pt x="543" y="0"/>
                      <a:pt x="543" y="0"/>
                    </a:cubicBezTo>
                    <a:cubicBezTo>
                      <a:pt x="543" y="48"/>
                      <a:pt x="543" y="48"/>
                      <a:pt x="543" y="48"/>
                    </a:cubicBezTo>
                    <a:cubicBezTo>
                      <a:pt x="530" y="48"/>
                      <a:pt x="530" y="48"/>
                      <a:pt x="530" y="48"/>
                    </a:cubicBezTo>
                    <a:lnTo>
                      <a:pt x="530" y="0"/>
                    </a:lnTo>
                    <a:close/>
                    <a:moveTo>
                      <a:pt x="530" y="62"/>
                    </a:moveTo>
                    <a:cubicBezTo>
                      <a:pt x="543" y="62"/>
                      <a:pt x="543" y="62"/>
                      <a:pt x="543" y="62"/>
                    </a:cubicBezTo>
                    <a:cubicBezTo>
                      <a:pt x="543" y="90"/>
                      <a:pt x="543" y="90"/>
                      <a:pt x="543" y="90"/>
                    </a:cubicBezTo>
                    <a:cubicBezTo>
                      <a:pt x="530" y="90"/>
                      <a:pt x="530" y="90"/>
                      <a:pt x="530" y="90"/>
                    </a:cubicBezTo>
                    <a:lnTo>
                      <a:pt x="530" y="62"/>
                    </a:lnTo>
                    <a:close/>
                    <a:moveTo>
                      <a:pt x="529" y="104"/>
                    </a:moveTo>
                    <a:cubicBezTo>
                      <a:pt x="529" y="112"/>
                      <a:pt x="525" y="119"/>
                      <a:pt x="520" y="126"/>
                    </a:cubicBezTo>
                    <a:cubicBezTo>
                      <a:pt x="531" y="134"/>
                      <a:pt x="531" y="134"/>
                      <a:pt x="531" y="134"/>
                    </a:cubicBezTo>
                    <a:cubicBezTo>
                      <a:pt x="538" y="127"/>
                      <a:pt x="543" y="115"/>
                      <a:pt x="543" y="105"/>
                    </a:cubicBezTo>
                    <a:lnTo>
                      <a:pt x="529" y="104"/>
                    </a:lnTo>
                    <a:close/>
                    <a:moveTo>
                      <a:pt x="512" y="134"/>
                    </a:moveTo>
                    <a:cubicBezTo>
                      <a:pt x="505" y="138"/>
                      <a:pt x="497" y="140"/>
                      <a:pt x="490" y="140"/>
                    </a:cubicBezTo>
                    <a:cubicBezTo>
                      <a:pt x="489" y="140"/>
                      <a:pt x="489" y="140"/>
                      <a:pt x="489" y="140"/>
                    </a:cubicBezTo>
                    <a:cubicBezTo>
                      <a:pt x="489" y="154"/>
                      <a:pt x="489" y="154"/>
                      <a:pt x="489" y="154"/>
                    </a:cubicBezTo>
                    <a:cubicBezTo>
                      <a:pt x="490" y="154"/>
                      <a:pt x="490" y="154"/>
                      <a:pt x="490" y="154"/>
                    </a:cubicBezTo>
                    <a:cubicBezTo>
                      <a:pt x="500" y="154"/>
                      <a:pt x="511" y="151"/>
                      <a:pt x="519" y="145"/>
                    </a:cubicBezTo>
                    <a:lnTo>
                      <a:pt x="512" y="134"/>
                    </a:lnTo>
                    <a:close/>
                    <a:moveTo>
                      <a:pt x="475" y="140"/>
                    </a:moveTo>
                    <a:cubicBezTo>
                      <a:pt x="475" y="154"/>
                      <a:pt x="475" y="154"/>
                      <a:pt x="475" y="154"/>
                    </a:cubicBezTo>
                    <a:cubicBezTo>
                      <a:pt x="447" y="154"/>
                      <a:pt x="447" y="154"/>
                      <a:pt x="447" y="154"/>
                    </a:cubicBezTo>
                    <a:cubicBezTo>
                      <a:pt x="447" y="140"/>
                      <a:pt x="447" y="140"/>
                      <a:pt x="447" y="140"/>
                    </a:cubicBezTo>
                    <a:lnTo>
                      <a:pt x="475" y="140"/>
                    </a:lnTo>
                    <a:close/>
                    <a:moveTo>
                      <a:pt x="433" y="140"/>
                    </a:moveTo>
                    <a:cubicBezTo>
                      <a:pt x="433" y="154"/>
                      <a:pt x="433" y="154"/>
                      <a:pt x="433" y="154"/>
                    </a:cubicBezTo>
                    <a:cubicBezTo>
                      <a:pt x="427" y="154"/>
                      <a:pt x="427" y="154"/>
                      <a:pt x="427" y="154"/>
                    </a:cubicBezTo>
                    <a:cubicBezTo>
                      <a:pt x="420" y="154"/>
                      <a:pt x="415" y="156"/>
                      <a:pt x="409" y="159"/>
                    </a:cubicBezTo>
                    <a:cubicBezTo>
                      <a:pt x="403" y="146"/>
                      <a:pt x="403" y="146"/>
                      <a:pt x="403" y="146"/>
                    </a:cubicBezTo>
                    <a:cubicBezTo>
                      <a:pt x="409" y="142"/>
                      <a:pt x="419" y="140"/>
                      <a:pt x="427" y="140"/>
                    </a:cubicBezTo>
                    <a:lnTo>
                      <a:pt x="433" y="140"/>
                    </a:lnTo>
                    <a:close/>
                    <a:moveTo>
                      <a:pt x="390" y="156"/>
                    </a:moveTo>
                    <a:cubicBezTo>
                      <a:pt x="382" y="163"/>
                      <a:pt x="376" y="174"/>
                      <a:pt x="374" y="184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91" y="178"/>
                      <a:pt x="393" y="172"/>
                      <a:pt x="399" y="166"/>
                    </a:cubicBezTo>
                    <a:lnTo>
                      <a:pt x="390" y="156"/>
                    </a:lnTo>
                    <a:close/>
                    <a:moveTo>
                      <a:pt x="373" y="199"/>
                    </a:moveTo>
                    <a:cubicBezTo>
                      <a:pt x="387" y="199"/>
                      <a:pt x="387" y="199"/>
                      <a:pt x="387" y="199"/>
                    </a:cubicBezTo>
                    <a:cubicBezTo>
                      <a:pt x="387" y="227"/>
                      <a:pt x="387" y="227"/>
                      <a:pt x="387" y="227"/>
                    </a:cubicBezTo>
                    <a:cubicBezTo>
                      <a:pt x="373" y="227"/>
                      <a:pt x="373" y="227"/>
                      <a:pt x="373" y="227"/>
                    </a:cubicBezTo>
                    <a:lnTo>
                      <a:pt x="373" y="199"/>
                    </a:lnTo>
                    <a:close/>
                    <a:moveTo>
                      <a:pt x="373" y="241"/>
                    </a:moveTo>
                    <a:cubicBezTo>
                      <a:pt x="387" y="241"/>
                      <a:pt x="387" y="241"/>
                      <a:pt x="387" y="241"/>
                    </a:cubicBezTo>
                    <a:cubicBezTo>
                      <a:pt x="387" y="269"/>
                      <a:pt x="387" y="269"/>
                      <a:pt x="387" y="269"/>
                    </a:cubicBezTo>
                    <a:cubicBezTo>
                      <a:pt x="373" y="269"/>
                      <a:pt x="373" y="269"/>
                      <a:pt x="373" y="269"/>
                    </a:cubicBezTo>
                    <a:lnTo>
                      <a:pt x="373" y="241"/>
                    </a:lnTo>
                    <a:close/>
                    <a:moveTo>
                      <a:pt x="373" y="283"/>
                    </a:moveTo>
                    <a:cubicBezTo>
                      <a:pt x="387" y="283"/>
                      <a:pt x="387" y="283"/>
                      <a:pt x="387" y="283"/>
                    </a:cubicBezTo>
                    <a:cubicBezTo>
                      <a:pt x="387" y="311"/>
                      <a:pt x="387" y="311"/>
                      <a:pt x="387" y="311"/>
                    </a:cubicBezTo>
                    <a:cubicBezTo>
                      <a:pt x="373" y="311"/>
                      <a:pt x="373" y="311"/>
                      <a:pt x="373" y="311"/>
                    </a:cubicBezTo>
                    <a:lnTo>
                      <a:pt x="373" y="283"/>
                    </a:lnTo>
                    <a:close/>
                    <a:moveTo>
                      <a:pt x="373" y="325"/>
                    </a:moveTo>
                    <a:cubicBezTo>
                      <a:pt x="387" y="325"/>
                      <a:pt x="387" y="325"/>
                      <a:pt x="387" y="325"/>
                    </a:cubicBezTo>
                    <a:cubicBezTo>
                      <a:pt x="387" y="353"/>
                      <a:pt x="387" y="353"/>
                      <a:pt x="387" y="353"/>
                    </a:cubicBezTo>
                    <a:cubicBezTo>
                      <a:pt x="373" y="353"/>
                      <a:pt x="373" y="353"/>
                      <a:pt x="373" y="353"/>
                    </a:cubicBezTo>
                    <a:lnTo>
                      <a:pt x="373" y="325"/>
                    </a:lnTo>
                    <a:close/>
                    <a:moveTo>
                      <a:pt x="373" y="367"/>
                    </a:moveTo>
                    <a:cubicBezTo>
                      <a:pt x="387" y="367"/>
                      <a:pt x="387" y="367"/>
                      <a:pt x="387" y="367"/>
                    </a:cubicBezTo>
                    <a:cubicBezTo>
                      <a:pt x="387" y="395"/>
                      <a:pt x="387" y="395"/>
                      <a:pt x="387" y="395"/>
                    </a:cubicBezTo>
                    <a:cubicBezTo>
                      <a:pt x="373" y="395"/>
                      <a:pt x="373" y="395"/>
                      <a:pt x="373" y="395"/>
                    </a:cubicBezTo>
                    <a:lnTo>
                      <a:pt x="373" y="367"/>
                    </a:lnTo>
                    <a:close/>
                    <a:moveTo>
                      <a:pt x="373" y="409"/>
                    </a:moveTo>
                    <a:cubicBezTo>
                      <a:pt x="387" y="409"/>
                      <a:pt x="387" y="409"/>
                      <a:pt x="387" y="409"/>
                    </a:cubicBezTo>
                    <a:cubicBezTo>
                      <a:pt x="387" y="412"/>
                      <a:pt x="387" y="412"/>
                      <a:pt x="387" y="412"/>
                    </a:cubicBezTo>
                    <a:cubicBezTo>
                      <a:pt x="387" y="421"/>
                      <a:pt x="385" y="432"/>
                      <a:pt x="380" y="439"/>
                    </a:cubicBezTo>
                    <a:cubicBezTo>
                      <a:pt x="368" y="432"/>
                      <a:pt x="368" y="432"/>
                      <a:pt x="368" y="432"/>
                    </a:cubicBezTo>
                    <a:cubicBezTo>
                      <a:pt x="371" y="425"/>
                      <a:pt x="373" y="420"/>
                      <a:pt x="373" y="412"/>
                    </a:cubicBezTo>
                    <a:lnTo>
                      <a:pt x="373" y="409"/>
                    </a:lnTo>
                    <a:close/>
                    <a:moveTo>
                      <a:pt x="360" y="441"/>
                    </a:moveTo>
                    <a:cubicBezTo>
                      <a:pt x="354" y="447"/>
                      <a:pt x="347" y="450"/>
                      <a:pt x="339" y="452"/>
                    </a:cubicBezTo>
                    <a:cubicBezTo>
                      <a:pt x="341" y="466"/>
                      <a:pt x="341" y="466"/>
                      <a:pt x="341" y="466"/>
                    </a:cubicBezTo>
                    <a:cubicBezTo>
                      <a:pt x="352" y="464"/>
                      <a:pt x="362" y="459"/>
                      <a:pt x="370" y="452"/>
                    </a:cubicBezTo>
                    <a:lnTo>
                      <a:pt x="360" y="441"/>
                    </a:lnTo>
                    <a:close/>
                    <a:moveTo>
                      <a:pt x="326" y="452"/>
                    </a:moveTo>
                    <a:cubicBezTo>
                      <a:pt x="326" y="466"/>
                      <a:pt x="326" y="466"/>
                      <a:pt x="326" y="466"/>
                    </a:cubicBezTo>
                    <a:cubicBezTo>
                      <a:pt x="298" y="466"/>
                      <a:pt x="298" y="466"/>
                      <a:pt x="298" y="466"/>
                    </a:cubicBezTo>
                    <a:cubicBezTo>
                      <a:pt x="298" y="452"/>
                      <a:pt x="298" y="452"/>
                      <a:pt x="298" y="452"/>
                    </a:cubicBezTo>
                    <a:lnTo>
                      <a:pt x="326" y="452"/>
                    </a:lnTo>
                    <a:close/>
                    <a:moveTo>
                      <a:pt x="284" y="452"/>
                    </a:moveTo>
                    <a:cubicBezTo>
                      <a:pt x="284" y="466"/>
                      <a:pt x="284" y="466"/>
                      <a:pt x="284" y="466"/>
                    </a:cubicBezTo>
                    <a:cubicBezTo>
                      <a:pt x="256" y="466"/>
                      <a:pt x="256" y="466"/>
                      <a:pt x="256" y="466"/>
                    </a:cubicBezTo>
                    <a:cubicBezTo>
                      <a:pt x="256" y="452"/>
                      <a:pt x="256" y="452"/>
                      <a:pt x="256" y="452"/>
                    </a:cubicBezTo>
                    <a:lnTo>
                      <a:pt x="284" y="452"/>
                    </a:lnTo>
                    <a:close/>
                    <a:moveTo>
                      <a:pt x="242" y="452"/>
                    </a:moveTo>
                    <a:cubicBezTo>
                      <a:pt x="242" y="466"/>
                      <a:pt x="242" y="466"/>
                      <a:pt x="242" y="466"/>
                    </a:cubicBezTo>
                    <a:cubicBezTo>
                      <a:pt x="214" y="466"/>
                      <a:pt x="214" y="466"/>
                      <a:pt x="214" y="466"/>
                    </a:cubicBezTo>
                    <a:cubicBezTo>
                      <a:pt x="214" y="452"/>
                      <a:pt x="214" y="452"/>
                      <a:pt x="214" y="452"/>
                    </a:cubicBezTo>
                    <a:lnTo>
                      <a:pt x="242" y="452"/>
                    </a:lnTo>
                    <a:close/>
                    <a:moveTo>
                      <a:pt x="200" y="452"/>
                    </a:moveTo>
                    <a:cubicBezTo>
                      <a:pt x="200" y="466"/>
                      <a:pt x="200" y="466"/>
                      <a:pt x="200" y="466"/>
                    </a:cubicBezTo>
                    <a:cubicBezTo>
                      <a:pt x="172" y="466"/>
                      <a:pt x="172" y="466"/>
                      <a:pt x="172" y="466"/>
                    </a:cubicBezTo>
                    <a:cubicBezTo>
                      <a:pt x="172" y="452"/>
                      <a:pt x="172" y="452"/>
                      <a:pt x="172" y="452"/>
                    </a:cubicBezTo>
                    <a:lnTo>
                      <a:pt x="200" y="452"/>
                    </a:lnTo>
                    <a:close/>
                    <a:moveTo>
                      <a:pt x="158" y="452"/>
                    </a:moveTo>
                    <a:cubicBezTo>
                      <a:pt x="158" y="466"/>
                      <a:pt x="158" y="466"/>
                      <a:pt x="158" y="466"/>
                    </a:cubicBezTo>
                    <a:cubicBezTo>
                      <a:pt x="130" y="466"/>
                      <a:pt x="130" y="466"/>
                      <a:pt x="130" y="466"/>
                    </a:cubicBezTo>
                    <a:cubicBezTo>
                      <a:pt x="130" y="452"/>
                      <a:pt x="130" y="452"/>
                      <a:pt x="130" y="452"/>
                    </a:cubicBezTo>
                    <a:lnTo>
                      <a:pt x="158" y="452"/>
                    </a:lnTo>
                    <a:close/>
                    <a:moveTo>
                      <a:pt x="116" y="452"/>
                    </a:moveTo>
                    <a:cubicBezTo>
                      <a:pt x="116" y="466"/>
                      <a:pt x="116" y="466"/>
                      <a:pt x="116" y="466"/>
                    </a:cubicBezTo>
                    <a:cubicBezTo>
                      <a:pt x="111" y="466"/>
                      <a:pt x="111" y="466"/>
                      <a:pt x="111" y="466"/>
                    </a:cubicBezTo>
                    <a:cubicBezTo>
                      <a:pt x="88" y="466"/>
                      <a:pt x="88" y="466"/>
                      <a:pt x="88" y="466"/>
                    </a:cubicBezTo>
                    <a:cubicBezTo>
                      <a:pt x="88" y="452"/>
                      <a:pt x="88" y="452"/>
                      <a:pt x="88" y="452"/>
                    </a:cubicBezTo>
                    <a:cubicBezTo>
                      <a:pt x="111" y="452"/>
                      <a:pt x="111" y="452"/>
                      <a:pt x="111" y="452"/>
                    </a:cubicBezTo>
                    <a:lnTo>
                      <a:pt x="116" y="452"/>
                    </a:lnTo>
                    <a:close/>
                    <a:moveTo>
                      <a:pt x="74" y="452"/>
                    </a:moveTo>
                    <a:cubicBezTo>
                      <a:pt x="74" y="466"/>
                      <a:pt x="74" y="466"/>
                      <a:pt x="74" y="466"/>
                    </a:cubicBezTo>
                    <a:cubicBezTo>
                      <a:pt x="54" y="466"/>
                      <a:pt x="54" y="466"/>
                      <a:pt x="54" y="466"/>
                    </a:cubicBezTo>
                    <a:cubicBezTo>
                      <a:pt x="54" y="466"/>
                      <a:pt x="54" y="466"/>
                      <a:pt x="54" y="466"/>
                    </a:cubicBezTo>
                    <a:cubicBezTo>
                      <a:pt x="53" y="466"/>
                      <a:pt x="53" y="466"/>
                      <a:pt x="53" y="466"/>
                    </a:cubicBezTo>
                    <a:cubicBezTo>
                      <a:pt x="53" y="466"/>
                      <a:pt x="53" y="466"/>
                      <a:pt x="53" y="466"/>
                    </a:cubicBezTo>
                    <a:cubicBezTo>
                      <a:pt x="53" y="466"/>
                      <a:pt x="53" y="466"/>
                      <a:pt x="53" y="466"/>
                    </a:cubicBezTo>
                    <a:cubicBezTo>
                      <a:pt x="53" y="466"/>
                      <a:pt x="53" y="466"/>
                      <a:pt x="53" y="466"/>
                    </a:cubicBezTo>
                    <a:cubicBezTo>
                      <a:pt x="52" y="466"/>
                      <a:pt x="52" y="466"/>
                      <a:pt x="52" y="466"/>
                    </a:cubicBezTo>
                    <a:cubicBezTo>
                      <a:pt x="52" y="466"/>
                      <a:pt x="52" y="466"/>
                      <a:pt x="52" y="466"/>
                    </a:cubicBezTo>
                    <a:cubicBezTo>
                      <a:pt x="52" y="466"/>
                      <a:pt x="52" y="466"/>
                      <a:pt x="52" y="466"/>
                    </a:cubicBezTo>
                    <a:cubicBezTo>
                      <a:pt x="51" y="466"/>
                      <a:pt x="51" y="466"/>
                      <a:pt x="51" y="466"/>
                    </a:cubicBezTo>
                    <a:cubicBezTo>
                      <a:pt x="51" y="466"/>
                      <a:pt x="51" y="466"/>
                      <a:pt x="51" y="466"/>
                    </a:cubicBezTo>
                    <a:cubicBezTo>
                      <a:pt x="51" y="466"/>
                      <a:pt x="51" y="466"/>
                      <a:pt x="51" y="466"/>
                    </a:cubicBezTo>
                    <a:cubicBezTo>
                      <a:pt x="51" y="466"/>
                      <a:pt x="51" y="466"/>
                      <a:pt x="51" y="466"/>
                    </a:cubicBezTo>
                    <a:cubicBezTo>
                      <a:pt x="50" y="466"/>
                      <a:pt x="50" y="466"/>
                      <a:pt x="50" y="466"/>
                    </a:cubicBezTo>
                    <a:cubicBezTo>
                      <a:pt x="50" y="466"/>
                      <a:pt x="50" y="466"/>
                      <a:pt x="50" y="466"/>
                    </a:cubicBezTo>
                    <a:cubicBezTo>
                      <a:pt x="50" y="467"/>
                      <a:pt x="50" y="467"/>
                      <a:pt x="50" y="467"/>
                    </a:cubicBezTo>
                    <a:cubicBezTo>
                      <a:pt x="50" y="467"/>
                      <a:pt x="50" y="467"/>
                      <a:pt x="50" y="467"/>
                    </a:cubicBezTo>
                    <a:cubicBezTo>
                      <a:pt x="49" y="467"/>
                      <a:pt x="49" y="467"/>
                      <a:pt x="49" y="467"/>
                    </a:cubicBezTo>
                    <a:cubicBezTo>
                      <a:pt x="49" y="467"/>
                      <a:pt x="49" y="467"/>
                      <a:pt x="49" y="467"/>
                    </a:cubicBezTo>
                    <a:cubicBezTo>
                      <a:pt x="49" y="467"/>
                      <a:pt x="49" y="467"/>
                      <a:pt x="49" y="467"/>
                    </a:cubicBezTo>
                    <a:cubicBezTo>
                      <a:pt x="49" y="467"/>
                      <a:pt x="49" y="467"/>
                      <a:pt x="49" y="467"/>
                    </a:cubicBezTo>
                    <a:cubicBezTo>
                      <a:pt x="48" y="467"/>
                      <a:pt x="48" y="467"/>
                      <a:pt x="48" y="467"/>
                    </a:cubicBezTo>
                    <a:cubicBezTo>
                      <a:pt x="48" y="467"/>
                      <a:pt x="48" y="467"/>
                      <a:pt x="48" y="467"/>
                    </a:cubicBezTo>
                    <a:cubicBezTo>
                      <a:pt x="48" y="467"/>
                      <a:pt x="48" y="467"/>
                      <a:pt x="48" y="467"/>
                    </a:cubicBezTo>
                    <a:cubicBezTo>
                      <a:pt x="47" y="467"/>
                      <a:pt x="47" y="467"/>
                      <a:pt x="47" y="467"/>
                    </a:cubicBezTo>
                    <a:cubicBezTo>
                      <a:pt x="45" y="453"/>
                      <a:pt x="45" y="453"/>
                      <a:pt x="45" y="453"/>
                    </a:cubicBezTo>
                    <a:cubicBezTo>
                      <a:pt x="45" y="453"/>
                      <a:pt x="45" y="453"/>
                      <a:pt x="45" y="453"/>
                    </a:cubicBezTo>
                    <a:cubicBezTo>
                      <a:pt x="45" y="453"/>
                      <a:pt x="45" y="453"/>
                      <a:pt x="45" y="453"/>
                    </a:cubicBezTo>
                    <a:cubicBezTo>
                      <a:pt x="46" y="453"/>
                      <a:pt x="46" y="453"/>
                      <a:pt x="46" y="453"/>
                    </a:cubicBezTo>
                    <a:cubicBezTo>
                      <a:pt x="46" y="453"/>
                      <a:pt x="46" y="453"/>
                      <a:pt x="46" y="453"/>
                    </a:cubicBezTo>
                    <a:cubicBezTo>
                      <a:pt x="47" y="453"/>
                      <a:pt x="47" y="453"/>
                      <a:pt x="47" y="453"/>
                    </a:cubicBezTo>
                    <a:cubicBezTo>
                      <a:pt x="47" y="453"/>
                      <a:pt x="47" y="453"/>
                      <a:pt x="47" y="453"/>
                    </a:cubicBezTo>
                    <a:cubicBezTo>
                      <a:pt x="47" y="453"/>
                      <a:pt x="47" y="453"/>
                      <a:pt x="47" y="453"/>
                    </a:cubicBezTo>
                    <a:cubicBezTo>
                      <a:pt x="47" y="453"/>
                      <a:pt x="47" y="453"/>
                      <a:pt x="47" y="453"/>
                    </a:cubicBezTo>
                    <a:cubicBezTo>
                      <a:pt x="48" y="452"/>
                      <a:pt x="48" y="452"/>
                      <a:pt x="48" y="452"/>
                    </a:cubicBezTo>
                    <a:cubicBezTo>
                      <a:pt x="48" y="452"/>
                      <a:pt x="48" y="452"/>
                      <a:pt x="48" y="452"/>
                    </a:cubicBezTo>
                    <a:cubicBezTo>
                      <a:pt x="49" y="452"/>
                      <a:pt x="49" y="452"/>
                      <a:pt x="49" y="452"/>
                    </a:cubicBezTo>
                    <a:cubicBezTo>
                      <a:pt x="49" y="452"/>
                      <a:pt x="49" y="452"/>
                      <a:pt x="49" y="452"/>
                    </a:cubicBezTo>
                    <a:cubicBezTo>
                      <a:pt x="49" y="452"/>
                      <a:pt x="49" y="452"/>
                      <a:pt x="49" y="452"/>
                    </a:cubicBezTo>
                    <a:cubicBezTo>
                      <a:pt x="49" y="452"/>
                      <a:pt x="49" y="452"/>
                      <a:pt x="49" y="452"/>
                    </a:cubicBezTo>
                    <a:cubicBezTo>
                      <a:pt x="50" y="452"/>
                      <a:pt x="50" y="452"/>
                      <a:pt x="50" y="452"/>
                    </a:cubicBezTo>
                    <a:cubicBezTo>
                      <a:pt x="50" y="452"/>
                      <a:pt x="50" y="452"/>
                      <a:pt x="50" y="452"/>
                    </a:cubicBezTo>
                    <a:cubicBezTo>
                      <a:pt x="51" y="452"/>
                      <a:pt x="51" y="452"/>
                      <a:pt x="51" y="452"/>
                    </a:cubicBezTo>
                    <a:cubicBezTo>
                      <a:pt x="51" y="452"/>
                      <a:pt x="51" y="452"/>
                      <a:pt x="51" y="452"/>
                    </a:cubicBezTo>
                    <a:cubicBezTo>
                      <a:pt x="51" y="452"/>
                      <a:pt x="51" y="452"/>
                      <a:pt x="51" y="452"/>
                    </a:cubicBezTo>
                    <a:cubicBezTo>
                      <a:pt x="51" y="452"/>
                      <a:pt x="51" y="452"/>
                      <a:pt x="51" y="452"/>
                    </a:cubicBezTo>
                    <a:cubicBezTo>
                      <a:pt x="52" y="452"/>
                      <a:pt x="52" y="452"/>
                      <a:pt x="52" y="452"/>
                    </a:cubicBezTo>
                    <a:cubicBezTo>
                      <a:pt x="52" y="452"/>
                      <a:pt x="52" y="452"/>
                      <a:pt x="52" y="452"/>
                    </a:cubicBezTo>
                    <a:cubicBezTo>
                      <a:pt x="53" y="452"/>
                      <a:pt x="53" y="452"/>
                      <a:pt x="53" y="452"/>
                    </a:cubicBezTo>
                    <a:cubicBezTo>
                      <a:pt x="53" y="452"/>
                      <a:pt x="53" y="452"/>
                      <a:pt x="53" y="452"/>
                    </a:cubicBezTo>
                    <a:cubicBezTo>
                      <a:pt x="53" y="452"/>
                      <a:pt x="53" y="452"/>
                      <a:pt x="53" y="452"/>
                    </a:cubicBezTo>
                    <a:cubicBezTo>
                      <a:pt x="54" y="452"/>
                      <a:pt x="54" y="452"/>
                      <a:pt x="54" y="452"/>
                    </a:cubicBezTo>
                    <a:cubicBezTo>
                      <a:pt x="54" y="452"/>
                      <a:pt x="54" y="452"/>
                      <a:pt x="54" y="452"/>
                    </a:cubicBezTo>
                    <a:lnTo>
                      <a:pt x="74" y="452"/>
                    </a:lnTo>
                    <a:close/>
                    <a:moveTo>
                      <a:pt x="30" y="458"/>
                    </a:moveTo>
                    <a:cubicBezTo>
                      <a:pt x="20" y="463"/>
                      <a:pt x="12" y="471"/>
                      <a:pt x="7" y="480"/>
                    </a:cubicBezTo>
                    <a:cubicBezTo>
                      <a:pt x="7" y="480"/>
                      <a:pt x="7" y="480"/>
                      <a:pt x="7" y="480"/>
                    </a:cubicBezTo>
                    <a:cubicBezTo>
                      <a:pt x="19" y="487"/>
                      <a:pt x="19" y="487"/>
                      <a:pt x="19" y="487"/>
                    </a:cubicBezTo>
                    <a:cubicBezTo>
                      <a:pt x="22" y="480"/>
                      <a:pt x="29" y="474"/>
                      <a:pt x="36" y="471"/>
                    </a:cubicBezTo>
                    <a:lnTo>
                      <a:pt x="30" y="458"/>
                    </a:lnTo>
                    <a:close/>
                    <a:moveTo>
                      <a:pt x="1" y="495"/>
                    </a:moveTo>
                    <a:cubicBezTo>
                      <a:pt x="1" y="495"/>
                      <a:pt x="1" y="495"/>
                      <a:pt x="1" y="495"/>
                    </a:cubicBezTo>
                    <a:cubicBezTo>
                      <a:pt x="1" y="495"/>
                      <a:pt x="1" y="495"/>
                      <a:pt x="1" y="495"/>
                    </a:cubicBezTo>
                    <a:cubicBezTo>
                      <a:pt x="1" y="496"/>
                      <a:pt x="1" y="496"/>
                      <a:pt x="1" y="496"/>
                    </a:cubicBezTo>
                    <a:cubicBezTo>
                      <a:pt x="1" y="496"/>
                      <a:pt x="1" y="496"/>
                      <a:pt x="1" y="496"/>
                    </a:cubicBezTo>
                    <a:cubicBezTo>
                      <a:pt x="1" y="497"/>
                      <a:pt x="1" y="497"/>
                      <a:pt x="1" y="497"/>
                    </a:cubicBezTo>
                    <a:cubicBezTo>
                      <a:pt x="1" y="497"/>
                      <a:pt x="1" y="497"/>
                      <a:pt x="1" y="497"/>
                    </a:cubicBezTo>
                    <a:cubicBezTo>
                      <a:pt x="1" y="497"/>
                      <a:pt x="1" y="497"/>
                      <a:pt x="1" y="497"/>
                    </a:cubicBezTo>
                    <a:cubicBezTo>
                      <a:pt x="1" y="497"/>
                      <a:pt x="1" y="497"/>
                      <a:pt x="1" y="497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0" y="500"/>
                      <a:pt x="0" y="500"/>
                      <a:pt x="0" y="500"/>
                    </a:cubicBezTo>
                    <a:cubicBezTo>
                      <a:pt x="0" y="500"/>
                      <a:pt x="0" y="500"/>
                      <a:pt x="0" y="500"/>
                    </a:cubicBezTo>
                    <a:cubicBezTo>
                      <a:pt x="0" y="501"/>
                      <a:pt x="0" y="501"/>
                      <a:pt x="0" y="501"/>
                    </a:cubicBezTo>
                    <a:cubicBezTo>
                      <a:pt x="0" y="501"/>
                      <a:pt x="0" y="501"/>
                      <a:pt x="0" y="501"/>
                    </a:cubicBezTo>
                    <a:cubicBezTo>
                      <a:pt x="0" y="501"/>
                      <a:pt x="0" y="501"/>
                      <a:pt x="0" y="501"/>
                    </a:cubicBezTo>
                    <a:cubicBezTo>
                      <a:pt x="0" y="501"/>
                      <a:pt x="0" y="501"/>
                      <a:pt x="0" y="501"/>
                    </a:cubicBezTo>
                    <a:cubicBezTo>
                      <a:pt x="0" y="502"/>
                      <a:pt x="0" y="502"/>
                      <a:pt x="0" y="502"/>
                    </a:cubicBezTo>
                    <a:cubicBezTo>
                      <a:pt x="0" y="502"/>
                      <a:pt x="0" y="502"/>
                      <a:pt x="0" y="502"/>
                    </a:cubicBezTo>
                    <a:cubicBezTo>
                      <a:pt x="0" y="503"/>
                      <a:pt x="0" y="503"/>
                      <a:pt x="0" y="503"/>
                    </a:cubicBezTo>
                    <a:cubicBezTo>
                      <a:pt x="0" y="503"/>
                      <a:pt x="0" y="503"/>
                      <a:pt x="0" y="503"/>
                    </a:cubicBezTo>
                    <a:cubicBezTo>
                      <a:pt x="0" y="503"/>
                      <a:pt x="0" y="503"/>
                      <a:pt x="0" y="503"/>
                    </a:cubicBezTo>
                    <a:cubicBezTo>
                      <a:pt x="0" y="503"/>
                      <a:pt x="0" y="503"/>
                      <a:pt x="0" y="503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0" y="505"/>
                      <a:pt x="0" y="505"/>
                      <a:pt x="0" y="505"/>
                    </a:cubicBezTo>
                    <a:cubicBezTo>
                      <a:pt x="0" y="505"/>
                      <a:pt x="0" y="505"/>
                      <a:pt x="0" y="505"/>
                    </a:cubicBezTo>
                    <a:cubicBezTo>
                      <a:pt x="0" y="505"/>
                      <a:pt x="0" y="505"/>
                      <a:pt x="0" y="505"/>
                    </a:cubicBezTo>
                    <a:cubicBezTo>
                      <a:pt x="0" y="506"/>
                      <a:pt x="0" y="506"/>
                      <a:pt x="0" y="506"/>
                    </a:cubicBezTo>
                    <a:cubicBezTo>
                      <a:pt x="0" y="506"/>
                      <a:pt x="0" y="506"/>
                      <a:pt x="0" y="506"/>
                    </a:cubicBezTo>
                    <a:cubicBezTo>
                      <a:pt x="0" y="506"/>
                      <a:pt x="0" y="506"/>
                      <a:pt x="0" y="506"/>
                    </a:cubicBezTo>
                    <a:cubicBezTo>
                      <a:pt x="0" y="524"/>
                      <a:pt x="0" y="524"/>
                      <a:pt x="0" y="524"/>
                    </a:cubicBezTo>
                    <a:cubicBezTo>
                      <a:pt x="14" y="524"/>
                      <a:pt x="14" y="524"/>
                      <a:pt x="14" y="524"/>
                    </a:cubicBezTo>
                    <a:cubicBezTo>
                      <a:pt x="14" y="506"/>
                      <a:pt x="14" y="506"/>
                      <a:pt x="14" y="506"/>
                    </a:cubicBezTo>
                    <a:cubicBezTo>
                      <a:pt x="14" y="506"/>
                      <a:pt x="14" y="506"/>
                      <a:pt x="14" y="506"/>
                    </a:cubicBezTo>
                    <a:cubicBezTo>
                      <a:pt x="14" y="506"/>
                      <a:pt x="14" y="506"/>
                      <a:pt x="14" y="506"/>
                    </a:cubicBezTo>
                    <a:cubicBezTo>
                      <a:pt x="14" y="505"/>
                      <a:pt x="14" y="505"/>
                      <a:pt x="14" y="505"/>
                    </a:cubicBezTo>
                    <a:cubicBezTo>
                      <a:pt x="14" y="505"/>
                      <a:pt x="14" y="505"/>
                      <a:pt x="14" y="505"/>
                    </a:cubicBezTo>
                    <a:cubicBezTo>
                      <a:pt x="14" y="505"/>
                      <a:pt x="14" y="505"/>
                      <a:pt x="14" y="505"/>
                    </a:cubicBezTo>
                    <a:cubicBezTo>
                      <a:pt x="14" y="505"/>
                      <a:pt x="14" y="505"/>
                      <a:pt x="14" y="505"/>
                    </a:cubicBezTo>
                    <a:cubicBezTo>
                      <a:pt x="14" y="504"/>
                      <a:pt x="14" y="504"/>
                      <a:pt x="14" y="504"/>
                    </a:cubicBezTo>
                    <a:cubicBezTo>
                      <a:pt x="14" y="504"/>
                      <a:pt x="14" y="504"/>
                      <a:pt x="14" y="504"/>
                    </a:cubicBezTo>
                    <a:cubicBezTo>
                      <a:pt x="14" y="504"/>
                      <a:pt x="14" y="504"/>
                      <a:pt x="14" y="504"/>
                    </a:cubicBezTo>
                    <a:cubicBezTo>
                      <a:pt x="14" y="503"/>
                      <a:pt x="14" y="503"/>
                      <a:pt x="14" y="503"/>
                    </a:cubicBezTo>
                    <a:cubicBezTo>
                      <a:pt x="14" y="503"/>
                      <a:pt x="14" y="503"/>
                      <a:pt x="14" y="503"/>
                    </a:cubicBezTo>
                    <a:cubicBezTo>
                      <a:pt x="14" y="503"/>
                      <a:pt x="14" y="503"/>
                      <a:pt x="14" y="503"/>
                    </a:cubicBezTo>
                    <a:cubicBezTo>
                      <a:pt x="14" y="503"/>
                      <a:pt x="14" y="503"/>
                      <a:pt x="14" y="503"/>
                    </a:cubicBezTo>
                    <a:cubicBezTo>
                      <a:pt x="14" y="502"/>
                      <a:pt x="14" y="502"/>
                      <a:pt x="14" y="502"/>
                    </a:cubicBezTo>
                    <a:cubicBezTo>
                      <a:pt x="14" y="502"/>
                      <a:pt x="14" y="502"/>
                      <a:pt x="14" y="502"/>
                    </a:cubicBezTo>
                    <a:cubicBezTo>
                      <a:pt x="14" y="502"/>
                      <a:pt x="14" y="502"/>
                      <a:pt x="14" y="502"/>
                    </a:cubicBezTo>
                    <a:cubicBezTo>
                      <a:pt x="14" y="501"/>
                      <a:pt x="14" y="501"/>
                      <a:pt x="14" y="501"/>
                    </a:cubicBezTo>
                    <a:cubicBezTo>
                      <a:pt x="14" y="501"/>
                      <a:pt x="14" y="501"/>
                      <a:pt x="14" y="501"/>
                    </a:cubicBezTo>
                    <a:cubicBezTo>
                      <a:pt x="14" y="501"/>
                      <a:pt x="14" y="501"/>
                      <a:pt x="14" y="501"/>
                    </a:cubicBezTo>
                    <a:cubicBezTo>
                      <a:pt x="14" y="501"/>
                      <a:pt x="14" y="501"/>
                      <a:pt x="14" y="501"/>
                    </a:cubicBezTo>
                    <a:cubicBezTo>
                      <a:pt x="14" y="500"/>
                      <a:pt x="14" y="500"/>
                      <a:pt x="14" y="500"/>
                    </a:cubicBezTo>
                    <a:cubicBezTo>
                      <a:pt x="14" y="500"/>
                      <a:pt x="14" y="500"/>
                      <a:pt x="14" y="500"/>
                    </a:cubicBezTo>
                    <a:cubicBezTo>
                      <a:pt x="14" y="500"/>
                      <a:pt x="14" y="500"/>
                      <a:pt x="14" y="500"/>
                    </a:cubicBezTo>
                    <a:cubicBezTo>
                      <a:pt x="15" y="499"/>
                      <a:pt x="15" y="499"/>
                      <a:pt x="15" y="499"/>
                    </a:cubicBezTo>
                    <a:cubicBezTo>
                      <a:pt x="15" y="499"/>
                      <a:pt x="15" y="499"/>
                      <a:pt x="15" y="499"/>
                    </a:cubicBezTo>
                    <a:cubicBezTo>
                      <a:pt x="15" y="499"/>
                      <a:pt x="15" y="499"/>
                      <a:pt x="15" y="499"/>
                    </a:cubicBezTo>
                    <a:cubicBezTo>
                      <a:pt x="15" y="499"/>
                      <a:pt x="15" y="499"/>
                      <a:pt x="15" y="499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8"/>
                      <a:pt x="15" y="498"/>
                      <a:pt x="15" y="498"/>
                    </a:cubicBezTo>
                    <a:lnTo>
                      <a:pt x="1" y="495"/>
                    </a:lnTo>
                    <a:close/>
                    <a:moveTo>
                      <a:pt x="0" y="539"/>
                    </a:moveTo>
                    <a:cubicBezTo>
                      <a:pt x="14" y="539"/>
                      <a:pt x="14" y="539"/>
                      <a:pt x="14" y="539"/>
                    </a:cubicBezTo>
                    <a:cubicBezTo>
                      <a:pt x="14" y="566"/>
                      <a:pt x="14" y="566"/>
                      <a:pt x="14" y="566"/>
                    </a:cubicBezTo>
                    <a:cubicBezTo>
                      <a:pt x="0" y="566"/>
                      <a:pt x="0" y="566"/>
                      <a:pt x="0" y="566"/>
                    </a:cubicBezTo>
                    <a:lnTo>
                      <a:pt x="0" y="539"/>
                    </a:lnTo>
                    <a:close/>
                    <a:moveTo>
                      <a:pt x="0" y="580"/>
                    </a:moveTo>
                    <a:cubicBezTo>
                      <a:pt x="14" y="580"/>
                      <a:pt x="14" y="580"/>
                      <a:pt x="14" y="580"/>
                    </a:cubicBezTo>
                    <a:cubicBezTo>
                      <a:pt x="14" y="609"/>
                      <a:pt x="14" y="609"/>
                      <a:pt x="14" y="609"/>
                    </a:cubicBezTo>
                    <a:cubicBezTo>
                      <a:pt x="0" y="609"/>
                      <a:pt x="0" y="609"/>
                      <a:pt x="0" y="609"/>
                    </a:cubicBezTo>
                    <a:lnTo>
                      <a:pt x="0" y="580"/>
                    </a:lnTo>
                    <a:close/>
                    <a:moveTo>
                      <a:pt x="0" y="622"/>
                    </a:moveTo>
                    <a:cubicBezTo>
                      <a:pt x="14" y="622"/>
                      <a:pt x="14" y="622"/>
                      <a:pt x="14" y="622"/>
                    </a:cubicBezTo>
                    <a:cubicBezTo>
                      <a:pt x="14" y="650"/>
                      <a:pt x="14" y="650"/>
                      <a:pt x="14" y="650"/>
                    </a:cubicBezTo>
                    <a:cubicBezTo>
                      <a:pt x="0" y="650"/>
                      <a:pt x="0" y="650"/>
                      <a:pt x="0" y="650"/>
                    </a:cubicBez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4B7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85" name="Freeform 29"/>
              <p:cNvSpPr>
                <a:spLocks/>
              </p:cNvSpPr>
              <p:nvPr/>
            </p:nvSpPr>
            <p:spPr bwMode="auto">
              <a:xfrm>
                <a:off x="3533" y="2079"/>
                <a:ext cx="558" cy="559"/>
              </a:xfrm>
              <a:custGeom>
                <a:avLst/>
                <a:gdLst>
                  <a:gd name="T0" fmla="*/ 188 w 377"/>
                  <a:gd name="T1" fmla="*/ 0 h 377"/>
                  <a:gd name="T2" fmla="*/ 377 w 377"/>
                  <a:gd name="T3" fmla="*/ 188 h 377"/>
                  <a:gd name="T4" fmla="*/ 188 w 377"/>
                  <a:gd name="T5" fmla="*/ 377 h 377"/>
                  <a:gd name="T6" fmla="*/ 0 w 377"/>
                  <a:gd name="T7" fmla="*/ 188 h 377"/>
                  <a:gd name="T8" fmla="*/ 188 w 377"/>
                  <a:gd name="T9" fmla="*/ 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377">
                    <a:moveTo>
                      <a:pt x="188" y="0"/>
                    </a:moveTo>
                    <a:cubicBezTo>
                      <a:pt x="293" y="0"/>
                      <a:pt x="377" y="85"/>
                      <a:pt x="377" y="188"/>
                    </a:cubicBezTo>
                    <a:cubicBezTo>
                      <a:pt x="377" y="293"/>
                      <a:pt x="293" y="377"/>
                      <a:pt x="188" y="377"/>
                    </a:cubicBezTo>
                    <a:cubicBezTo>
                      <a:pt x="85" y="377"/>
                      <a:pt x="0" y="293"/>
                      <a:pt x="0" y="188"/>
                    </a:cubicBezTo>
                    <a:cubicBezTo>
                      <a:pt x="0" y="85"/>
                      <a:pt x="85" y="0"/>
                      <a:pt x="188" y="0"/>
                    </a:cubicBezTo>
                    <a:close/>
                  </a:path>
                </a:pathLst>
              </a:custGeom>
              <a:solidFill>
                <a:srgbClr val="3EB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86" name="Freeform 30"/>
              <p:cNvSpPr>
                <a:spLocks/>
              </p:cNvSpPr>
              <p:nvPr/>
            </p:nvSpPr>
            <p:spPr bwMode="auto">
              <a:xfrm>
                <a:off x="3712" y="2340"/>
                <a:ext cx="88" cy="33"/>
              </a:xfrm>
              <a:custGeom>
                <a:avLst/>
                <a:gdLst>
                  <a:gd name="T0" fmla="*/ 55 w 59"/>
                  <a:gd name="T1" fmla="*/ 0 h 22"/>
                  <a:gd name="T2" fmla="*/ 4 w 59"/>
                  <a:gd name="T3" fmla="*/ 0 h 22"/>
                  <a:gd name="T4" fmla="*/ 0 w 59"/>
                  <a:gd name="T5" fmla="*/ 5 h 22"/>
                  <a:gd name="T6" fmla="*/ 0 w 59"/>
                  <a:gd name="T7" fmla="*/ 17 h 22"/>
                  <a:gd name="T8" fmla="*/ 4 w 59"/>
                  <a:gd name="T9" fmla="*/ 22 h 22"/>
                  <a:gd name="T10" fmla="*/ 55 w 59"/>
                  <a:gd name="T11" fmla="*/ 22 h 22"/>
                  <a:gd name="T12" fmla="*/ 59 w 59"/>
                  <a:gd name="T13" fmla="*/ 17 h 22"/>
                  <a:gd name="T14" fmla="*/ 59 w 59"/>
                  <a:gd name="T15" fmla="*/ 5 h 22"/>
                  <a:gd name="T16" fmla="*/ 55 w 59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2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7" y="22"/>
                      <a:pt x="59" y="20"/>
                      <a:pt x="59" y="1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87" name="Freeform 31"/>
              <p:cNvSpPr>
                <a:spLocks/>
              </p:cNvSpPr>
              <p:nvPr/>
            </p:nvSpPr>
            <p:spPr bwMode="auto">
              <a:xfrm>
                <a:off x="3610" y="2427"/>
                <a:ext cx="88" cy="32"/>
              </a:xfrm>
              <a:custGeom>
                <a:avLst/>
                <a:gdLst>
                  <a:gd name="T0" fmla="*/ 55 w 59"/>
                  <a:gd name="T1" fmla="*/ 0 h 21"/>
                  <a:gd name="T2" fmla="*/ 4 w 59"/>
                  <a:gd name="T3" fmla="*/ 0 h 21"/>
                  <a:gd name="T4" fmla="*/ 0 w 59"/>
                  <a:gd name="T5" fmla="*/ 4 h 21"/>
                  <a:gd name="T6" fmla="*/ 0 w 59"/>
                  <a:gd name="T7" fmla="*/ 17 h 21"/>
                  <a:gd name="T8" fmla="*/ 4 w 59"/>
                  <a:gd name="T9" fmla="*/ 21 h 21"/>
                  <a:gd name="T10" fmla="*/ 55 w 59"/>
                  <a:gd name="T11" fmla="*/ 21 h 21"/>
                  <a:gd name="T12" fmla="*/ 59 w 59"/>
                  <a:gd name="T13" fmla="*/ 17 h 21"/>
                  <a:gd name="T14" fmla="*/ 59 w 59"/>
                  <a:gd name="T15" fmla="*/ 4 h 21"/>
                  <a:gd name="T16" fmla="*/ 55 w 59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1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7" y="21"/>
                      <a:pt x="59" y="19"/>
                      <a:pt x="59" y="17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1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88" name="Freeform 32"/>
              <p:cNvSpPr>
                <a:spLocks/>
              </p:cNvSpPr>
              <p:nvPr/>
            </p:nvSpPr>
            <p:spPr bwMode="auto">
              <a:xfrm>
                <a:off x="3610" y="2297"/>
                <a:ext cx="88" cy="31"/>
              </a:xfrm>
              <a:custGeom>
                <a:avLst/>
                <a:gdLst>
                  <a:gd name="T0" fmla="*/ 55 w 59"/>
                  <a:gd name="T1" fmla="*/ 0 h 21"/>
                  <a:gd name="T2" fmla="*/ 4 w 59"/>
                  <a:gd name="T3" fmla="*/ 0 h 21"/>
                  <a:gd name="T4" fmla="*/ 0 w 59"/>
                  <a:gd name="T5" fmla="*/ 4 h 21"/>
                  <a:gd name="T6" fmla="*/ 0 w 59"/>
                  <a:gd name="T7" fmla="*/ 17 h 21"/>
                  <a:gd name="T8" fmla="*/ 4 w 59"/>
                  <a:gd name="T9" fmla="*/ 21 h 21"/>
                  <a:gd name="T10" fmla="*/ 55 w 59"/>
                  <a:gd name="T11" fmla="*/ 21 h 21"/>
                  <a:gd name="T12" fmla="*/ 59 w 59"/>
                  <a:gd name="T13" fmla="*/ 17 h 21"/>
                  <a:gd name="T14" fmla="*/ 59 w 59"/>
                  <a:gd name="T15" fmla="*/ 4 h 21"/>
                  <a:gd name="T16" fmla="*/ 55 w 59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1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1"/>
                      <a:pt x="4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7" y="21"/>
                      <a:pt x="59" y="20"/>
                      <a:pt x="59" y="17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2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89" name="Freeform 33"/>
              <p:cNvSpPr>
                <a:spLocks/>
              </p:cNvSpPr>
              <p:nvPr/>
            </p:nvSpPr>
            <p:spPr bwMode="auto">
              <a:xfrm>
                <a:off x="3610" y="2383"/>
                <a:ext cx="88" cy="33"/>
              </a:xfrm>
              <a:custGeom>
                <a:avLst/>
                <a:gdLst>
                  <a:gd name="T0" fmla="*/ 55 w 59"/>
                  <a:gd name="T1" fmla="*/ 0 h 22"/>
                  <a:gd name="T2" fmla="*/ 4 w 59"/>
                  <a:gd name="T3" fmla="*/ 0 h 22"/>
                  <a:gd name="T4" fmla="*/ 0 w 59"/>
                  <a:gd name="T5" fmla="*/ 5 h 22"/>
                  <a:gd name="T6" fmla="*/ 0 w 59"/>
                  <a:gd name="T7" fmla="*/ 17 h 22"/>
                  <a:gd name="T8" fmla="*/ 4 w 59"/>
                  <a:gd name="T9" fmla="*/ 22 h 22"/>
                  <a:gd name="T10" fmla="*/ 55 w 59"/>
                  <a:gd name="T11" fmla="*/ 22 h 22"/>
                  <a:gd name="T12" fmla="*/ 59 w 59"/>
                  <a:gd name="T13" fmla="*/ 17 h 22"/>
                  <a:gd name="T14" fmla="*/ 59 w 59"/>
                  <a:gd name="T15" fmla="*/ 5 h 22"/>
                  <a:gd name="T16" fmla="*/ 55 w 59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2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7" y="22"/>
                      <a:pt x="59" y="20"/>
                      <a:pt x="59" y="1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90" name="Freeform 34"/>
              <p:cNvSpPr>
                <a:spLocks/>
              </p:cNvSpPr>
              <p:nvPr/>
            </p:nvSpPr>
            <p:spPr bwMode="auto">
              <a:xfrm>
                <a:off x="3610" y="2340"/>
                <a:ext cx="88" cy="33"/>
              </a:xfrm>
              <a:custGeom>
                <a:avLst/>
                <a:gdLst>
                  <a:gd name="T0" fmla="*/ 55 w 59"/>
                  <a:gd name="T1" fmla="*/ 0 h 22"/>
                  <a:gd name="T2" fmla="*/ 4 w 59"/>
                  <a:gd name="T3" fmla="*/ 0 h 22"/>
                  <a:gd name="T4" fmla="*/ 0 w 59"/>
                  <a:gd name="T5" fmla="*/ 5 h 22"/>
                  <a:gd name="T6" fmla="*/ 0 w 59"/>
                  <a:gd name="T7" fmla="*/ 17 h 22"/>
                  <a:gd name="T8" fmla="*/ 4 w 59"/>
                  <a:gd name="T9" fmla="*/ 22 h 22"/>
                  <a:gd name="T10" fmla="*/ 55 w 59"/>
                  <a:gd name="T11" fmla="*/ 22 h 22"/>
                  <a:gd name="T12" fmla="*/ 59 w 59"/>
                  <a:gd name="T13" fmla="*/ 17 h 22"/>
                  <a:gd name="T14" fmla="*/ 59 w 59"/>
                  <a:gd name="T15" fmla="*/ 5 h 22"/>
                  <a:gd name="T16" fmla="*/ 55 w 59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2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7" y="22"/>
                      <a:pt x="59" y="20"/>
                      <a:pt x="59" y="1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91" name="Freeform 35"/>
              <p:cNvSpPr>
                <a:spLocks/>
              </p:cNvSpPr>
              <p:nvPr/>
            </p:nvSpPr>
            <p:spPr bwMode="auto">
              <a:xfrm>
                <a:off x="3610" y="2470"/>
                <a:ext cx="88" cy="32"/>
              </a:xfrm>
              <a:custGeom>
                <a:avLst/>
                <a:gdLst>
                  <a:gd name="T0" fmla="*/ 55 w 59"/>
                  <a:gd name="T1" fmla="*/ 0 h 21"/>
                  <a:gd name="T2" fmla="*/ 4 w 59"/>
                  <a:gd name="T3" fmla="*/ 0 h 21"/>
                  <a:gd name="T4" fmla="*/ 0 w 59"/>
                  <a:gd name="T5" fmla="*/ 4 h 21"/>
                  <a:gd name="T6" fmla="*/ 0 w 59"/>
                  <a:gd name="T7" fmla="*/ 17 h 21"/>
                  <a:gd name="T8" fmla="*/ 4 w 59"/>
                  <a:gd name="T9" fmla="*/ 21 h 21"/>
                  <a:gd name="T10" fmla="*/ 55 w 59"/>
                  <a:gd name="T11" fmla="*/ 21 h 21"/>
                  <a:gd name="T12" fmla="*/ 59 w 59"/>
                  <a:gd name="T13" fmla="*/ 17 h 21"/>
                  <a:gd name="T14" fmla="*/ 59 w 59"/>
                  <a:gd name="T15" fmla="*/ 4 h 21"/>
                  <a:gd name="T16" fmla="*/ 55 w 59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1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7" y="21"/>
                      <a:pt x="59" y="19"/>
                      <a:pt x="59" y="17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2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92" name="Freeform 36"/>
              <p:cNvSpPr>
                <a:spLocks/>
              </p:cNvSpPr>
              <p:nvPr/>
            </p:nvSpPr>
            <p:spPr bwMode="auto">
              <a:xfrm>
                <a:off x="3712" y="2470"/>
                <a:ext cx="88" cy="32"/>
              </a:xfrm>
              <a:custGeom>
                <a:avLst/>
                <a:gdLst>
                  <a:gd name="T0" fmla="*/ 55 w 59"/>
                  <a:gd name="T1" fmla="*/ 0 h 21"/>
                  <a:gd name="T2" fmla="*/ 4 w 59"/>
                  <a:gd name="T3" fmla="*/ 0 h 21"/>
                  <a:gd name="T4" fmla="*/ 0 w 59"/>
                  <a:gd name="T5" fmla="*/ 4 h 21"/>
                  <a:gd name="T6" fmla="*/ 0 w 59"/>
                  <a:gd name="T7" fmla="*/ 17 h 21"/>
                  <a:gd name="T8" fmla="*/ 4 w 59"/>
                  <a:gd name="T9" fmla="*/ 21 h 21"/>
                  <a:gd name="T10" fmla="*/ 55 w 59"/>
                  <a:gd name="T11" fmla="*/ 21 h 21"/>
                  <a:gd name="T12" fmla="*/ 59 w 59"/>
                  <a:gd name="T13" fmla="*/ 17 h 21"/>
                  <a:gd name="T14" fmla="*/ 59 w 59"/>
                  <a:gd name="T15" fmla="*/ 4 h 21"/>
                  <a:gd name="T16" fmla="*/ 55 w 59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1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7" y="21"/>
                      <a:pt x="59" y="19"/>
                      <a:pt x="59" y="17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2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93" name="Freeform 37"/>
              <p:cNvSpPr>
                <a:spLocks/>
              </p:cNvSpPr>
              <p:nvPr/>
            </p:nvSpPr>
            <p:spPr bwMode="auto">
              <a:xfrm>
                <a:off x="3813" y="2427"/>
                <a:ext cx="89" cy="32"/>
              </a:xfrm>
              <a:custGeom>
                <a:avLst/>
                <a:gdLst>
                  <a:gd name="T0" fmla="*/ 55 w 60"/>
                  <a:gd name="T1" fmla="*/ 0 h 21"/>
                  <a:gd name="T2" fmla="*/ 5 w 60"/>
                  <a:gd name="T3" fmla="*/ 0 h 21"/>
                  <a:gd name="T4" fmla="*/ 0 w 60"/>
                  <a:gd name="T5" fmla="*/ 4 h 21"/>
                  <a:gd name="T6" fmla="*/ 0 w 60"/>
                  <a:gd name="T7" fmla="*/ 17 h 21"/>
                  <a:gd name="T8" fmla="*/ 5 w 60"/>
                  <a:gd name="T9" fmla="*/ 21 h 21"/>
                  <a:gd name="T10" fmla="*/ 55 w 60"/>
                  <a:gd name="T11" fmla="*/ 21 h 21"/>
                  <a:gd name="T12" fmla="*/ 60 w 60"/>
                  <a:gd name="T13" fmla="*/ 17 h 21"/>
                  <a:gd name="T14" fmla="*/ 60 w 60"/>
                  <a:gd name="T15" fmla="*/ 4 h 21"/>
                  <a:gd name="T16" fmla="*/ 55 w 60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21">
                    <a:moveTo>
                      <a:pt x="5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8" y="21"/>
                      <a:pt x="60" y="19"/>
                      <a:pt x="60" y="17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"/>
                      <a:pt x="58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94" name="Freeform 38"/>
              <p:cNvSpPr>
                <a:spLocks/>
              </p:cNvSpPr>
              <p:nvPr/>
            </p:nvSpPr>
            <p:spPr bwMode="auto">
              <a:xfrm>
                <a:off x="3712" y="2383"/>
                <a:ext cx="88" cy="33"/>
              </a:xfrm>
              <a:custGeom>
                <a:avLst/>
                <a:gdLst>
                  <a:gd name="T0" fmla="*/ 55 w 59"/>
                  <a:gd name="T1" fmla="*/ 0 h 22"/>
                  <a:gd name="T2" fmla="*/ 4 w 59"/>
                  <a:gd name="T3" fmla="*/ 0 h 22"/>
                  <a:gd name="T4" fmla="*/ 0 w 59"/>
                  <a:gd name="T5" fmla="*/ 5 h 22"/>
                  <a:gd name="T6" fmla="*/ 0 w 59"/>
                  <a:gd name="T7" fmla="*/ 17 h 22"/>
                  <a:gd name="T8" fmla="*/ 4 w 59"/>
                  <a:gd name="T9" fmla="*/ 22 h 22"/>
                  <a:gd name="T10" fmla="*/ 55 w 59"/>
                  <a:gd name="T11" fmla="*/ 22 h 22"/>
                  <a:gd name="T12" fmla="*/ 59 w 59"/>
                  <a:gd name="T13" fmla="*/ 17 h 22"/>
                  <a:gd name="T14" fmla="*/ 59 w 59"/>
                  <a:gd name="T15" fmla="*/ 5 h 22"/>
                  <a:gd name="T16" fmla="*/ 55 w 59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2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7" y="22"/>
                      <a:pt x="59" y="20"/>
                      <a:pt x="59" y="1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95" name="Freeform 39"/>
              <p:cNvSpPr>
                <a:spLocks/>
              </p:cNvSpPr>
              <p:nvPr/>
            </p:nvSpPr>
            <p:spPr bwMode="auto">
              <a:xfrm>
                <a:off x="3915" y="2254"/>
                <a:ext cx="88" cy="31"/>
              </a:xfrm>
              <a:custGeom>
                <a:avLst/>
                <a:gdLst>
                  <a:gd name="T0" fmla="*/ 55 w 59"/>
                  <a:gd name="T1" fmla="*/ 0 h 21"/>
                  <a:gd name="T2" fmla="*/ 4 w 59"/>
                  <a:gd name="T3" fmla="*/ 0 h 21"/>
                  <a:gd name="T4" fmla="*/ 0 w 59"/>
                  <a:gd name="T5" fmla="*/ 4 h 21"/>
                  <a:gd name="T6" fmla="*/ 0 w 59"/>
                  <a:gd name="T7" fmla="*/ 17 h 21"/>
                  <a:gd name="T8" fmla="*/ 4 w 59"/>
                  <a:gd name="T9" fmla="*/ 21 h 21"/>
                  <a:gd name="T10" fmla="*/ 55 w 59"/>
                  <a:gd name="T11" fmla="*/ 21 h 21"/>
                  <a:gd name="T12" fmla="*/ 59 w 59"/>
                  <a:gd name="T13" fmla="*/ 17 h 21"/>
                  <a:gd name="T14" fmla="*/ 59 w 59"/>
                  <a:gd name="T15" fmla="*/ 4 h 21"/>
                  <a:gd name="T16" fmla="*/ 55 w 59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1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7" y="21"/>
                      <a:pt x="59" y="19"/>
                      <a:pt x="59" y="17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2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96" name="Freeform 40"/>
              <p:cNvSpPr>
                <a:spLocks/>
              </p:cNvSpPr>
              <p:nvPr/>
            </p:nvSpPr>
            <p:spPr bwMode="auto">
              <a:xfrm>
                <a:off x="3813" y="2383"/>
                <a:ext cx="89" cy="33"/>
              </a:xfrm>
              <a:custGeom>
                <a:avLst/>
                <a:gdLst>
                  <a:gd name="T0" fmla="*/ 55 w 60"/>
                  <a:gd name="T1" fmla="*/ 0 h 22"/>
                  <a:gd name="T2" fmla="*/ 5 w 60"/>
                  <a:gd name="T3" fmla="*/ 0 h 22"/>
                  <a:gd name="T4" fmla="*/ 0 w 60"/>
                  <a:gd name="T5" fmla="*/ 5 h 22"/>
                  <a:gd name="T6" fmla="*/ 0 w 60"/>
                  <a:gd name="T7" fmla="*/ 17 h 22"/>
                  <a:gd name="T8" fmla="*/ 5 w 60"/>
                  <a:gd name="T9" fmla="*/ 22 h 22"/>
                  <a:gd name="T10" fmla="*/ 55 w 60"/>
                  <a:gd name="T11" fmla="*/ 22 h 22"/>
                  <a:gd name="T12" fmla="*/ 60 w 60"/>
                  <a:gd name="T13" fmla="*/ 17 h 22"/>
                  <a:gd name="T14" fmla="*/ 60 w 60"/>
                  <a:gd name="T15" fmla="*/ 5 h 22"/>
                  <a:gd name="T16" fmla="*/ 55 w 60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22">
                    <a:moveTo>
                      <a:pt x="5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8" y="22"/>
                      <a:pt x="60" y="20"/>
                      <a:pt x="60" y="17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2"/>
                      <a:pt x="58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97" name="Freeform 41"/>
              <p:cNvSpPr>
                <a:spLocks/>
              </p:cNvSpPr>
              <p:nvPr/>
            </p:nvSpPr>
            <p:spPr bwMode="auto">
              <a:xfrm>
                <a:off x="3712" y="2211"/>
                <a:ext cx="88" cy="31"/>
              </a:xfrm>
              <a:custGeom>
                <a:avLst/>
                <a:gdLst>
                  <a:gd name="T0" fmla="*/ 55 w 59"/>
                  <a:gd name="T1" fmla="*/ 0 h 21"/>
                  <a:gd name="T2" fmla="*/ 4 w 59"/>
                  <a:gd name="T3" fmla="*/ 0 h 21"/>
                  <a:gd name="T4" fmla="*/ 0 w 59"/>
                  <a:gd name="T5" fmla="*/ 4 h 21"/>
                  <a:gd name="T6" fmla="*/ 0 w 59"/>
                  <a:gd name="T7" fmla="*/ 17 h 21"/>
                  <a:gd name="T8" fmla="*/ 4 w 59"/>
                  <a:gd name="T9" fmla="*/ 21 h 21"/>
                  <a:gd name="T10" fmla="*/ 55 w 59"/>
                  <a:gd name="T11" fmla="*/ 21 h 21"/>
                  <a:gd name="T12" fmla="*/ 59 w 59"/>
                  <a:gd name="T13" fmla="*/ 17 h 21"/>
                  <a:gd name="T14" fmla="*/ 59 w 59"/>
                  <a:gd name="T15" fmla="*/ 4 h 21"/>
                  <a:gd name="T16" fmla="*/ 55 w 59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1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7" y="21"/>
                      <a:pt x="59" y="19"/>
                      <a:pt x="59" y="17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2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98" name="Freeform 42"/>
              <p:cNvSpPr>
                <a:spLocks/>
              </p:cNvSpPr>
              <p:nvPr/>
            </p:nvSpPr>
            <p:spPr bwMode="auto">
              <a:xfrm>
                <a:off x="3813" y="2470"/>
                <a:ext cx="89" cy="32"/>
              </a:xfrm>
              <a:custGeom>
                <a:avLst/>
                <a:gdLst>
                  <a:gd name="T0" fmla="*/ 55 w 60"/>
                  <a:gd name="T1" fmla="*/ 0 h 21"/>
                  <a:gd name="T2" fmla="*/ 5 w 60"/>
                  <a:gd name="T3" fmla="*/ 0 h 21"/>
                  <a:gd name="T4" fmla="*/ 0 w 60"/>
                  <a:gd name="T5" fmla="*/ 4 h 21"/>
                  <a:gd name="T6" fmla="*/ 0 w 60"/>
                  <a:gd name="T7" fmla="*/ 17 h 21"/>
                  <a:gd name="T8" fmla="*/ 5 w 60"/>
                  <a:gd name="T9" fmla="*/ 21 h 21"/>
                  <a:gd name="T10" fmla="*/ 55 w 60"/>
                  <a:gd name="T11" fmla="*/ 21 h 21"/>
                  <a:gd name="T12" fmla="*/ 60 w 60"/>
                  <a:gd name="T13" fmla="*/ 17 h 21"/>
                  <a:gd name="T14" fmla="*/ 60 w 60"/>
                  <a:gd name="T15" fmla="*/ 4 h 21"/>
                  <a:gd name="T16" fmla="*/ 55 w 60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21">
                    <a:moveTo>
                      <a:pt x="5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8" y="21"/>
                      <a:pt x="60" y="19"/>
                      <a:pt x="60" y="17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2"/>
                      <a:pt x="58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99" name="Freeform 43"/>
              <p:cNvSpPr>
                <a:spLocks/>
              </p:cNvSpPr>
              <p:nvPr/>
            </p:nvSpPr>
            <p:spPr bwMode="auto">
              <a:xfrm>
                <a:off x="3712" y="2254"/>
                <a:ext cx="88" cy="31"/>
              </a:xfrm>
              <a:custGeom>
                <a:avLst/>
                <a:gdLst>
                  <a:gd name="T0" fmla="*/ 55 w 59"/>
                  <a:gd name="T1" fmla="*/ 0 h 21"/>
                  <a:gd name="T2" fmla="*/ 9 w 59"/>
                  <a:gd name="T3" fmla="*/ 0 h 21"/>
                  <a:gd name="T4" fmla="*/ 4 w 59"/>
                  <a:gd name="T5" fmla="*/ 0 h 21"/>
                  <a:gd name="T6" fmla="*/ 0 w 59"/>
                  <a:gd name="T7" fmla="*/ 4 h 21"/>
                  <a:gd name="T8" fmla="*/ 0 w 59"/>
                  <a:gd name="T9" fmla="*/ 17 h 21"/>
                  <a:gd name="T10" fmla="*/ 4 w 59"/>
                  <a:gd name="T11" fmla="*/ 21 h 21"/>
                  <a:gd name="T12" fmla="*/ 55 w 59"/>
                  <a:gd name="T13" fmla="*/ 21 h 21"/>
                  <a:gd name="T14" fmla="*/ 59 w 59"/>
                  <a:gd name="T15" fmla="*/ 18 h 21"/>
                  <a:gd name="T16" fmla="*/ 59 w 59"/>
                  <a:gd name="T17" fmla="*/ 18 h 21"/>
                  <a:gd name="T18" fmla="*/ 59 w 59"/>
                  <a:gd name="T19" fmla="*/ 17 h 21"/>
                  <a:gd name="T20" fmla="*/ 59 w 59"/>
                  <a:gd name="T21" fmla="*/ 4 h 21"/>
                  <a:gd name="T22" fmla="*/ 55 w 59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21">
                    <a:moveTo>
                      <a:pt x="5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7" y="21"/>
                      <a:pt x="58" y="20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2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00" name="Freeform 44"/>
              <p:cNvSpPr>
                <a:spLocks/>
              </p:cNvSpPr>
              <p:nvPr/>
            </p:nvSpPr>
            <p:spPr bwMode="auto">
              <a:xfrm>
                <a:off x="3712" y="2297"/>
                <a:ext cx="88" cy="31"/>
              </a:xfrm>
              <a:custGeom>
                <a:avLst/>
                <a:gdLst>
                  <a:gd name="T0" fmla="*/ 55 w 59"/>
                  <a:gd name="T1" fmla="*/ 0 h 21"/>
                  <a:gd name="T2" fmla="*/ 4 w 59"/>
                  <a:gd name="T3" fmla="*/ 0 h 21"/>
                  <a:gd name="T4" fmla="*/ 0 w 59"/>
                  <a:gd name="T5" fmla="*/ 4 h 21"/>
                  <a:gd name="T6" fmla="*/ 0 w 59"/>
                  <a:gd name="T7" fmla="*/ 17 h 21"/>
                  <a:gd name="T8" fmla="*/ 4 w 59"/>
                  <a:gd name="T9" fmla="*/ 21 h 21"/>
                  <a:gd name="T10" fmla="*/ 55 w 59"/>
                  <a:gd name="T11" fmla="*/ 21 h 21"/>
                  <a:gd name="T12" fmla="*/ 59 w 59"/>
                  <a:gd name="T13" fmla="*/ 17 h 21"/>
                  <a:gd name="T14" fmla="*/ 59 w 59"/>
                  <a:gd name="T15" fmla="*/ 4 h 21"/>
                  <a:gd name="T16" fmla="*/ 55 w 59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1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1"/>
                      <a:pt x="4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7" y="21"/>
                      <a:pt x="59" y="20"/>
                      <a:pt x="59" y="17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2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01" name="Freeform 45"/>
              <p:cNvSpPr>
                <a:spLocks/>
              </p:cNvSpPr>
              <p:nvPr/>
            </p:nvSpPr>
            <p:spPr bwMode="auto">
              <a:xfrm>
                <a:off x="3915" y="2340"/>
                <a:ext cx="88" cy="33"/>
              </a:xfrm>
              <a:custGeom>
                <a:avLst/>
                <a:gdLst>
                  <a:gd name="T0" fmla="*/ 59 w 59"/>
                  <a:gd name="T1" fmla="*/ 4 h 22"/>
                  <a:gd name="T2" fmla="*/ 59 w 59"/>
                  <a:gd name="T3" fmla="*/ 3 h 22"/>
                  <a:gd name="T4" fmla="*/ 59 w 59"/>
                  <a:gd name="T5" fmla="*/ 3 h 22"/>
                  <a:gd name="T6" fmla="*/ 58 w 59"/>
                  <a:gd name="T7" fmla="*/ 2 h 22"/>
                  <a:gd name="T8" fmla="*/ 58 w 59"/>
                  <a:gd name="T9" fmla="*/ 2 h 22"/>
                  <a:gd name="T10" fmla="*/ 57 w 59"/>
                  <a:gd name="T11" fmla="*/ 1 h 22"/>
                  <a:gd name="T12" fmla="*/ 57 w 59"/>
                  <a:gd name="T13" fmla="*/ 1 h 22"/>
                  <a:gd name="T14" fmla="*/ 55 w 59"/>
                  <a:gd name="T15" fmla="*/ 0 h 22"/>
                  <a:gd name="T16" fmla="*/ 42 w 59"/>
                  <a:gd name="T17" fmla="*/ 0 h 22"/>
                  <a:gd name="T18" fmla="*/ 4 w 59"/>
                  <a:gd name="T19" fmla="*/ 0 h 22"/>
                  <a:gd name="T20" fmla="*/ 0 w 59"/>
                  <a:gd name="T21" fmla="*/ 5 h 22"/>
                  <a:gd name="T22" fmla="*/ 0 w 59"/>
                  <a:gd name="T23" fmla="*/ 17 h 22"/>
                  <a:gd name="T24" fmla="*/ 4 w 59"/>
                  <a:gd name="T25" fmla="*/ 22 h 22"/>
                  <a:gd name="T26" fmla="*/ 55 w 59"/>
                  <a:gd name="T27" fmla="*/ 22 h 22"/>
                  <a:gd name="T28" fmla="*/ 59 w 59"/>
                  <a:gd name="T29" fmla="*/ 17 h 22"/>
                  <a:gd name="T30" fmla="*/ 59 w 59"/>
                  <a:gd name="T31" fmla="*/ 5 h 22"/>
                  <a:gd name="T32" fmla="*/ 59 w 59"/>
                  <a:gd name="T3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22">
                    <a:moveTo>
                      <a:pt x="59" y="4"/>
                    </a:move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6" y="0"/>
                      <a:pt x="56" y="0"/>
                      <a:pt x="5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7" y="22"/>
                      <a:pt x="59" y="20"/>
                      <a:pt x="59" y="1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4"/>
                      <a:pt x="59" y="4"/>
                      <a:pt x="59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02" name="Freeform 46"/>
              <p:cNvSpPr>
                <a:spLocks/>
              </p:cNvSpPr>
              <p:nvPr/>
            </p:nvSpPr>
            <p:spPr bwMode="auto">
              <a:xfrm>
                <a:off x="3915" y="2297"/>
                <a:ext cx="88" cy="31"/>
              </a:xfrm>
              <a:custGeom>
                <a:avLst/>
                <a:gdLst>
                  <a:gd name="T0" fmla="*/ 55 w 59"/>
                  <a:gd name="T1" fmla="*/ 0 h 21"/>
                  <a:gd name="T2" fmla="*/ 4 w 59"/>
                  <a:gd name="T3" fmla="*/ 0 h 21"/>
                  <a:gd name="T4" fmla="*/ 0 w 59"/>
                  <a:gd name="T5" fmla="*/ 4 h 21"/>
                  <a:gd name="T6" fmla="*/ 0 w 59"/>
                  <a:gd name="T7" fmla="*/ 17 h 21"/>
                  <a:gd name="T8" fmla="*/ 0 w 59"/>
                  <a:gd name="T9" fmla="*/ 18 h 21"/>
                  <a:gd name="T10" fmla="*/ 0 w 59"/>
                  <a:gd name="T11" fmla="*/ 18 h 21"/>
                  <a:gd name="T12" fmla="*/ 4 w 59"/>
                  <a:gd name="T13" fmla="*/ 21 h 21"/>
                  <a:gd name="T14" fmla="*/ 13 w 59"/>
                  <a:gd name="T15" fmla="*/ 21 h 21"/>
                  <a:gd name="T16" fmla="*/ 55 w 59"/>
                  <a:gd name="T17" fmla="*/ 21 h 21"/>
                  <a:gd name="T18" fmla="*/ 59 w 59"/>
                  <a:gd name="T19" fmla="*/ 17 h 21"/>
                  <a:gd name="T20" fmla="*/ 59 w 59"/>
                  <a:gd name="T21" fmla="*/ 4 h 21"/>
                  <a:gd name="T22" fmla="*/ 55 w 59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21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2" y="21"/>
                      <a:pt x="4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7" y="21"/>
                      <a:pt x="59" y="20"/>
                      <a:pt x="59" y="17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2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03" name="Freeform 47"/>
              <p:cNvSpPr>
                <a:spLocks/>
              </p:cNvSpPr>
              <p:nvPr/>
            </p:nvSpPr>
            <p:spPr bwMode="auto">
              <a:xfrm>
                <a:off x="3915" y="2383"/>
                <a:ext cx="88" cy="33"/>
              </a:xfrm>
              <a:custGeom>
                <a:avLst/>
                <a:gdLst>
                  <a:gd name="T0" fmla="*/ 55 w 59"/>
                  <a:gd name="T1" fmla="*/ 0 h 22"/>
                  <a:gd name="T2" fmla="*/ 4 w 59"/>
                  <a:gd name="T3" fmla="*/ 0 h 22"/>
                  <a:gd name="T4" fmla="*/ 0 w 59"/>
                  <a:gd name="T5" fmla="*/ 5 h 22"/>
                  <a:gd name="T6" fmla="*/ 0 w 59"/>
                  <a:gd name="T7" fmla="*/ 17 h 22"/>
                  <a:gd name="T8" fmla="*/ 4 w 59"/>
                  <a:gd name="T9" fmla="*/ 22 h 22"/>
                  <a:gd name="T10" fmla="*/ 55 w 59"/>
                  <a:gd name="T11" fmla="*/ 22 h 22"/>
                  <a:gd name="T12" fmla="*/ 59 w 59"/>
                  <a:gd name="T13" fmla="*/ 17 h 22"/>
                  <a:gd name="T14" fmla="*/ 59 w 59"/>
                  <a:gd name="T15" fmla="*/ 5 h 22"/>
                  <a:gd name="T16" fmla="*/ 55 w 59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2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7" y="22"/>
                      <a:pt x="59" y="20"/>
                      <a:pt x="59" y="1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07" name="Freeform 48"/>
              <p:cNvSpPr>
                <a:spLocks/>
              </p:cNvSpPr>
              <p:nvPr/>
            </p:nvSpPr>
            <p:spPr bwMode="auto">
              <a:xfrm>
                <a:off x="3915" y="2470"/>
                <a:ext cx="88" cy="32"/>
              </a:xfrm>
              <a:custGeom>
                <a:avLst/>
                <a:gdLst>
                  <a:gd name="T0" fmla="*/ 55 w 59"/>
                  <a:gd name="T1" fmla="*/ 0 h 21"/>
                  <a:gd name="T2" fmla="*/ 4 w 59"/>
                  <a:gd name="T3" fmla="*/ 0 h 21"/>
                  <a:gd name="T4" fmla="*/ 0 w 59"/>
                  <a:gd name="T5" fmla="*/ 4 h 21"/>
                  <a:gd name="T6" fmla="*/ 0 w 59"/>
                  <a:gd name="T7" fmla="*/ 17 h 21"/>
                  <a:gd name="T8" fmla="*/ 4 w 59"/>
                  <a:gd name="T9" fmla="*/ 21 h 21"/>
                  <a:gd name="T10" fmla="*/ 55 w 59"/>
                  <a:gd name="T11" fmla="*/ 21 h 21"/>
                  <a:gd name="T12" fmla="*/ 59 w 59"/>
                  <a:gd name="T13" fmla="*/ 17 h 21"/>
                  <a:gd name="T14" fmla="*/ 59 w 59"/>
                  <a:gd name="T15" fmla="*/ 4 h 21"/>
                  <a:gd name="T16" fmla="*/ 55 w 59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1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7" y="21"/>
                      <a:pt x="59" y="19"/>
                      <a:pt x="59" y="17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2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09" name="Freeform 49"/>
              <p:cNvSpPr>
                <a:spLocks/>
              </p:cNvSpPr>
              <p:nvPr/>
            </p:nvSpPr>
            <p:spPr bwMode="auto">
              <a:xfrm>
                <a:off x="3813" y="2340"/>
                <a:ext cx="89" cy="33"/>
              </a:xfrm>
              <a:custGeom>
                <a:avLst/>
                <a:gdLst>
                  <a:gd name="T0" fmla="*/ 55 w 60"/>
                  <a:gd name="T1" fmla="*/ 0 h 22"/>
                  <a:gd name="T2" fmla="*/ 5 w 60"/>
                  <a:gd name="T3" fmla="*/ 0 h 22"/>
                  <a:gd name="T4" fmla="*/ 0 w 60"/>
                  <a:gd name="T5" fmla="*/ 5 h 22"/>
                  <a:gd name="T6" fmla="*/ 0 w 60"/>
                  <a:gd name="T7" fmla="*/ 17 h 22"/>
                  <a:gd name="T8" fmla="*/ 5 w 60"/>
                  <a:gd name="T9" fmla="*/ 22 h 22"/>
                  <a:gd name="T10" fmla="*/ 55 w 60"/>
                  <a:gd name="T11" fmla="*/ 22 h 22"/>
                  <a:gd name="T12" fmla="*/ 60 w 60"/>
                  <a:gd name="T13" fmla="*/ 17 h 22"/>
                  <a:gd name="T14" fmla="*/ 60 w 60"/>
                  <a:gd name="T15" fmla="*/ 5 h 22"/>
                  <a:gd name="T16" fmla="*/ 55 w 60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22">
                    <a:moveTo>
                      <a:pt x="5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8" y="22"/>
                      <a:pt x="60" y="20"/>
                      <a:pt x="60" y="17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2"/>
                      <a:pt x="58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17" name="Freeform 50"/>
              <p:cNvSpPr>
                <a:spLocks/>
              </p:cNvSpPr>
              <p:nvPr/>
            </p:nvSpPr>
            <p:spPr bwMode="auto">
              <a:xfrm>
                <a:off x="3915" y="2427"/>
                <a:ext cx="88" cy="32"/>
              </a:xfrm>
              <a:custGeom>
                <a:avLst/>
                <a:gdLst>
                  <a:gd name="T0" fmla="*/ 55 w 59"/>
                  <a:gd name="T1" fmla="*/ 0 h 21"/>
                  <a:gd name="T2" fmla="*/ 4 w 59"/>
                  <a:gd name="T3" fmla="*/ 0 h 21"/>
                  <a:gd name="T4" fmla="*/ 0 w 59"/>
                  <a:gd name="T5" fmla="*/ 4 h 21"/>
                  <a:gd name="T6" fmla="*/ 0 w 59"/>
                  <a:gd name="T7" fmla="*/ 17 h 21"/>
                  <a:gd name="T8" fmla="*/ 4 w 59"/>
                  <a:gd name="T9" fmla="*/ 21 h 21"/>
                  <a:gd name="T10" fmla="*/ 55 w 59"/>
                  <a:gd name="T11" fmla="*/ 21 h 21"/>
                  <a:gd name="T12" fmla="*/ 59 w 59"/>
                  <a:gd name="T13" fmla="*/ 17 h 21"/>
                  <a:gd name="T14" fmla="*/ 59 w 59"/>
                  <a:gd name="T15" fmla="*/ 4 h 21"/>
                  <a:gd name="T16" fmla="*/ 55 w 59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1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7" y="21"/>
                      <a:pt x="59" y="19"/>
                      <a:pt x="59" y="17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1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18" name="Freeform 51"/>
              <p:cNvSpPr>
                <a:spLocks/>
              </p:cNvSpPr>
              <p:nvPr/>
            </p:nvSpPr>
            <p:spPr bwMode="auto">
              <a:xfrm>
                <a:off x="3712" y="2427"/>
                <a:ext cx="88" cy="32"/>
              </a:xfrm>
              <a:custGeom>
                <a:avLst/>
                <a:gdLst>
                  <a:gd name="T0" fmla="*/ 55 w 59"/>
                  <a:gd name="T1" fmla="*/ 0 h 21"/>
                  <a:gd name="T2" fmla="*/ 4 w 59"/>
                  <a:gd name="T3" fmla="*/ 0 h 21"/>
                  <a:gd name="T4" fmla="*/ 0 w 59"/>
                  <a:gd name="T5" fmla="*/ 4 h 21"/>
                  <a:gd name="T6" fmla="*/ 0 w 59"/>
                  <a:gd name="T7" fmla="*/ 17 h 21"/>
                  <a:gd name="T8" fmla="*/ 4 w 59"/>
                  <a:gd name="T9" fmla="*/ 21 h 21"/>
                  <a:gd name="T10" fmla="*/ 55 w 59"/>
                  <a:gd name="T11" fmla="*/ 21 h 21"/>
                  <a:gd name="T12" fmla="*/ 59 w 59"/>
                  <a:gd name="T13" fmla="*/ 17 h 21"/>
                  <a:gd name="T14" fmla="*/ 59 w 59"/>
                  <a:gd name="T15" fmla="*/ 4 h 21"/>
                  <a:gd name="T16" fmla="*/ 55 w 59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1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7" y="21"/>
                      <a:pt x="59" y="19"/>
                      <a:pt x="59" y="17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1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19" name="Freeform 52"/>
              <p:cNvSpPr>
                <a:spLocks/>
              </p:cNvSpPr>
              <p:nvPr/>
            </p:nvSpPr>
            <p:spPr bwMode="auto">
              <a:xfrm>
                <a:off x="1827" y="2405"/>
                <a:ext cx="50" cy="31"/>
              </a:xfrm>
              <a:custGeom>
                <a:avLst/>
                <a:gdLst>
                  <a:gd name="T0" fmla="*/ 30 w 34"/>
                  <a:gd name="T1" fmla="*/ 0 h 21"/>
                  <a:gd name="T2" fmla="*/ 4 w 34"/>
                  <a:gd name="T3" fmla="*/ 0 h 21"/>
                  <a:gd name="T4" fmla="*/ 0 w 34"/>
                  <a:gd name="T5" fmla="*/ 4 h 21"/>
                  <a:gd name="T6" fmla="*/ 0 w 34"/>
                  <a:gd name="T7" fmla="*/ 17 h 21"/>
                  <a:gd name="T8" fmla="*/ 4 w 34"/>
                  <a:gd name="T9" fmla="*/ 21 h 21"/>
                  <a:gd name="T10" fmla="*/ 30 w 34"/>
                  <a:gd name="T11" fmla="*/ 21 h 21"/>
                  <a:gd name="T12" fmla="*/ 34 w 34"/>
                  <a:gd name="T13" fmla="*/ 17 h 21"/>
                  <a:gd name="T14" fmla="*/ 34 w 34"/>
                  <a:gd name="T15" fmla="*/ 4 h 21"/>
                  <a:gd name="T16" fmla="*/ 30 w 34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1">
                    <a:moveTo>
                      <a:pt x="3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3" y="21"/>
                      <a:pt x="34" y="19"/>
                      <a:pt x="34" y="17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1"/>
                      <a:pt x="33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20" name="Freeform 53"/>
              <p:cNvSpPr>
                <a:spLocks/>
              </p:cNvSpPr>
              <p:nvPr/>
            </p:nvSpPr>
            <p:spPr bwMode="auto">
              <a:xfrm>
                <a:off x="1779" y="2356"/>
                <a:ext cx="51" cy="32"/>
              </a:xfrm>
              <a:custGeom>
                <a:avLst/>
                <a:gdLst>
                  <a:gd name="T0" fmla="*/ 34 w 34"/>
                  <a:gd name="T1" fmla="*/ 17 h 21"/>
                  <a:gd name="T2" fmla="*/ 34 w 34"/>
                  <a:gd name="T3" fmla="*/ 3 h 21"/>
                  <a:gd name="T4" fmla="*/ 31 w 34"/>
                  <a:gd name="T5" fmla="*/ 0 h 21"/>
                  <a:gd name="T6" fmla="*/ 4 w 34"/>
                  <a:gd name="T7" fmla="*/ 0 h 21"/>
                  <a:gd name="T8" fmla="*/ 0 w 34"/>
                  <a:gd name="T9" fmla="*/ 3 h 21"/>
                  <a:gd name="T10" fmla="*/ 0 w 34"/>
                  <a:gd name="T11" fmla="*/ 17 h 21"/>
                  <a:gd name="T12" fmla="*/ 4 w 34"/>
                  <a:gd name="T13" fmla="*/ 21 h 21"/>
                  <a:gd name="T14" fmla="*/ 31 w 34"/>
                  <a:gd name="T15" fmla="*/ 21 h 21"/>
                  <a:gd name="T16" fmla="*/ 34 w 34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1">
                    <a:moveTo>
                      <a:pt x="34" y="17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1"/>
                      <a:pt x="33" y="0"/>
                      <a:pt x="3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21"/>
                      <a:pt x="34" y="19"/>
                      <a:pt x="3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21" name="Freeform 54"/>
              <p:cNvSpPr>
                <a:spLocks/>
              </p:cNvSpPr>
              <p:nvPr/>
            </p:nvSpPr>
            <p:spPr bwMode="auto">
              <a:xfrm>
                <a:off x="1730" y="2312"/>
                <a:ext cx="51" cy="31"/>
              </a:xfrm>
              <a:custGeom>
                <a:avLst/>
                <a:gdLst>
                  <a:gd name="T0" fmla="*/ 34 w 34"/>
                  <a:gd name="T1" fmla="*/ 17 h 21"/>
                  <a:gd name="T2" fmla="*/ 34 w 34"/>
                  <a:gd name="T3" fmla="*/ 4 h 21"/>
                  <a:gd name="T4" fmla="*/ 30 w 34"/>
                  <a:gd name="T5" fmla="*/ 0 h 21"/>
                  <a:gd name="T6" fmla="*/ 4 w 34"/>
                  <a:gd name="T7" fmla="*/ 0 h 21"/>
                  <a:gd name="T8" fmla="*/ 0 w 34"/>
                  <a:gd name="T9" fmla="*/ 4 h 21"/>
                  <a:gd name="T10" fmla="*/ 0 w 34"/>
                  <a:gd name="T11" fmla="*/ 17 h 21"/>
                  <a:gd name="T12" fmla="*/ 4 w 34"/>
                  <a:gd name="T13" fmla="*/ 21 h 21"/>
                  <a:gd name="T14" fmla="*/ 30 w 34"/>
                  <a:gd name="T15" fmla="*/ 21 h 21"/>
                  <a:gd name="T16" fmla="*/ 34 w 34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1">
                    <a:moveTo>
                      <a:pt x="34" y="17"/>
                    </a:moveTo>
                    <a:cubicBezTo>
                      <a:pt x="34" y="4"/>
                      <a:pt x="34" y="4"/>
                      <a:pt x="34" y="4"/>
                    </a:cubicBezTo>
                    <a:cubicBezTo>
                      <a:pt x="34" y="2"/>
                      <a:pt x="32" y="0"/>
                      <a:pt x="3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1"/>
                      <a:pt x="34" y="19"/>
                      <a:pt x="3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22" name="Freeform 55"/>
              <p:cNvSpPr>
                <a:spLocks/>
              </p:cNvSpPr>
              <p:nvPr/>
            </p:nvSpPr>
            <p:spPr bwMode="auto">
              <a:xfrm>
                <a:off x="1923" y="2410"/>
                <a:ext cx="50" cy="31"/>
              </a:xfrm>
              <a:custGeom>
                <a:avLst/>
                <a:gdLst>
                  <a:gd name="T0" fmla="*/ 30 w 34"/>
                  <a:gd name="T1" fmla="*/ 0 h 21"/>
                  <a:gd name="T2" fmla="*/ 3 w 34"/>
                  <a:gd name="T3" fmla="*/ 0 h 21"/>
                  <a:gd name="T4" fmla="*/ 0 w 34"/>
                  <a:gd name="T5" fmla="*/ 4 h 21"/>
                  <a:gd name="T6" fmla="*/ 0 w 34"/>
                  <a:gd name="T7" fmla="*/ 17 h 21"/>
                  <a:gd name="T8" fmla="*/ 3 w 34"/>
                  <a:gd name="T9" fmla="*/ 21 h 21"/>
                  <a:gd name="T10" fmla="*/ 30 w 34"/>
                  <a:gd name="T11" fmla="*/ 21 h 21"/>
                  <a:gd name="T12" fmla="*/ 34 w 34"/>
                  <a:gd name="T13" fmla="*/ 17 h 21"/>
                  <a:gd name="T14" fmla="*/ 34 w 34"/>
                  <a:gd name="T15" fmla="*/ 4 h 21"/>
                  <a:gd name="T16" fmla="*/ 30 w 34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1">
                    <a:moveTo>
                      <a:pt x="3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1" y="21"/>
                      <a:pt x="3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1"/>
                      <a:pt x="34" y="19"/>
                      <a:pt x="34" y="17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1"/>
                      <a:pt x="32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23" name="Freeform 56"/>
              <p:cNvSpPr>
                <a:spLocks/>
              </p:cNvSpPr>
              <p:nvPr/>
            </p:nvSpPr>
            <p:spPr bwMode="auto">
              <a:xfrm>
                <a:off x="1875" y="2348"/>
                <a:ext cx="51" cy="31"/>
              </a:xfrm>
              <a:custGeom>
                <a:avLst/>
                <a:gdLst>
                  <a:gd name="T0" fmla="*/ 34 w 34"/>
                  <a:gd name="T1" fmla="*/ 18 h 21"/>
                  <a:gd name="T2" fmla="*/ 34 w 34"/>
                  <a:gd name="T3" fmla="*/ 4 h 21"/>
                  <a:gd name="T4" fmla="*/ 30 w 34"/>
                  <a:gd name="T5" fmla="*/ 0 h 21"/>
                  <a:gd name="T6" fmla="*/ 4 w 34"/>
                  <a:gd name="T7" fmla="*/ 0 h 21"/>
                  <a:gd name="T8" fmla="*/ 0 w 34"/>
                  <a:gd name="T9" fmla="*/ 4 h 21"/>
                  <a:gd name="T10" fmla="*/ 0 w 34"/>
                  <a:gd name="T11" fmla="*/ 18 h 21"/>
                  <a:gd name="T12" fmla="*/ 4 w 34"/>
                  <a:gd name="T13" fmla="*/ 21 h 21"/>
                  <a:gd name="T14" fmla="*/ 30 w 34"/>
                  <a:gd name="T15" fmla="*/ 21 h 21"/>
                  <a:gd name="T16" fmla="*/ 34 w 34"/>
                  <a:gd name="T1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1">
                    <a:moveTo>
                      <a:pt x="34" y="18"/>
                    </a:moveTo>
                    <a:cubicBezTo>
                      <a:pt x="34" y="4"/>
                      <a:pt x="34" y="4"/>
                      <a:pt x="34" y="4"/>
                    </a:cubicBezTo>
                    <a:cubicBezTo>
                      <a:pt x="34" y="2"/>
                      <a:pt x="32" y="0"/>
                      <a:pt x="3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2" y="21"/>
                      <a:pt x="4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1"/>
                      <a:pt x="34" y="20"/>
                      <a:pt x="34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24" name="Freeform 57"/>
              <p:cNvSpPr>
                <a:spLocks noEditPoints="1"/>
              </p:cNvSpPr>
              <p:nvPr/>
            </p:nvSpPr>
            <p:spPr bwMode="auto">
              <a:xfrm>
                <a:off x="1671" y="2238"/>
                <a:ext cx="361" cy="299"/>
              </a:xfrm>
              <a:custGeom>
                <a:avLst/>
                <a:gdLst>
                  <a:gd name="T0" fmla="*/ 215 w 244"/>
                  <a:gd name="T1" fmla="*/ 0 h 202"/>
                  <a:gd name="T2" fmla="*/ 29 w 244"/>
                  <a:gd name="T3" fmla="*/ 0 h 202"/>
                  <a:gd name="T4" fmla="*/ 27 w 244"/>
                  <a:gd name="T5" fmla="*/ 0 h 202"/>
                  <a:gd name="T6" fmla="*/ 26 w 244"/>
                  <a:gd name="T7" fmla="*/ 0 h 202"/>
                  <a:gd name="T8" fmla="*/ 24 w 244"/>
                  <a:gd name="T9" fmla="*/ 0 h 202"/>
                  <a:gd name="T10" fmla="*/ 23 w 244"/>
                  <a:gd name="T11" fmla="*/ 0 h 202"/>
                  <a:gd name="T12" fmla="*/ 21 w 244"/>
                  <a:gd name="T13" fmla="*/ 1 h 202"/>
                  <a:gd name="T14" fmla="*/ 20 w 244"/>
                  <a:gd name="T15" fmla="*/ 1 h 202"/>
                  <a:gd name="T16" fmla="*/ 19 w 244"/>
                  <a:gd name="T17" fmla="*/ 2 h 202"/>
                  <a:gd name="T18" fmla="*/ 18 w 244"/>
                  <a:gd name="T19" fmla="*/ 2 h 202"/>
                  <a:gd name="T20" fmla="*/ 16 w 244"/>
                  <a:gd name="T21" fmla="*/ 3 h 202"/>
                  <a:gd name="T22" fmla="*/ 15 w 244"/>
                  <a:gd name="T23" fmla="*/ 3 h 202"/>
                  <a:gd name="T24" fmla="*/ 13 w 244"/>
                  <a:gd name="T25" fmla="*/ 4 h 202"/>
                  <a:gd name="T26" fmla="*/ 13 w 244"/>
                  <a:gd name="T27" fmla="*/ 4 h 202"/>
                  <a:gd name="T28" fmla="*/ 11 w 244"/>
                  <a:gd name="T29" fmla="*/ 6 h 202"/>
                  <a:gd name="T30" fmla="*/ 10 w 244"/>
                  <a:gd name="T31" fmla="*/ 7 h 202"/>
                  <a:gd name="T32" fmla="*/ 9 w 244"/>
                  <a:gd name="T33" fmla="*/ 8 h 202"/>
                  <a:gd name="T34" fmla="*/ 8 w 244"/>
                  <a:gd name="T35" fmla="*/ 8 h 202"/>
                  <a:gd name="T36" fmla="*/ 7 w 244"/>
                  <a:gd name="T37" fmla="*/ 10 h 202"/>
                  <a:gd name="T38" fmla="*/ 7 w 244"/>
                  <a:gd name="T39" fmla="*/ 10 h 202"/>
                  <a:gd name="T40" fmla="*/ 6 w 244"/>
                  <a:gd name="T41" fmla="*/ 12 h 202"/>
                  <a:gd name="T42" fmla="*/ 5 w 244"/>
                  <a:gd name="T43" fmla="*/ 13 h 202"/>
                  <a:gd name="T44" fmla="*/ 4 w 244"/>
                  <a:gd name="T45" fmla="*/ 14 h 202"/>
                  <a:gd name="T46" fmla="*/ 4 w 244"/>
                  <a:gd name="T47" fmla="*/ 15 h 202"/>
                  <a:gd name="T48" fmla="*/ 3 w 244"/>
                  <a:gd name="T49" fmla="*/ 17 h 202"/>
                  <a:gd name="T50" fmla="*/ 3 w 244"/>
                  <a:gd name="T51" fmla="*/ 17 h 202"/>
                  <a:gd name="T52" fmla="*/ 2 w 244"/>
                  <a:gd name="T53" fmla="*/ 20 h 202"/>
                  <a:gd name="T54" fmla="*/ 1 w 244"/>
                  <a:gd name="T55" fmla="*/ 20 h 202"/>
                  <a:gd name="T56" fmla="*/ 1 w 244"/>
                  <a:gd name="T57" fmla="*/ 22 h 202"/>
                  <a:gd name="T58" fmla="*/ 1 w 244"/>
                  <a:gd name="T59" fmla="*/ 22 h 202"/>
                  <a:gd name="T60" fmla="*/ 0 w 244"/>
                  <a:gd name="T61" fmla="*/ 29 h 202"/>
                  <a:gd name="T62" fmla="*/ 0 w 244"/>
                  <a:gd name="T63" fmla="*/ 173 h 202"/>
                  <a:gd name="T64" fmla="*/ 29 w 244"/>
                  <a:gd name="T65" fmla="*/ 202 h 202"/>
                  <a:gd name="T66" fmla="*/ 215 w 244"/>
                  <a:gd name="T67" fmla="*/ 202 h 202"/>
                  <a:gd name="T68" fmla="*/ 244 w 244"/>
                  <a:gd name="T69" fmla="*/ 173 h 202"/>
                  <a:gd name="T70" fmla="*/ 244 w 244"/>
                  <a:gd name="T71" fmla="*/ 94 h 202"/>
                  <a:gd name="T72" fmla="*/ 244 w 244"/>
                  <a:gd name="T73" fmla="*/ 29 h 202"/>
                  <a:gd name="T74" fmla="*/ 215 w 244"/>
                  <a:gd name="T75" fmla="*/ 0 h 202"/>
                  <a:gd name="T76" fmla="*/ 230 w 244"/>
                  <a:gd name="T77" fmla="*/ 91 h 202"/>
                  <a:gd name="T78" fmla="*/ 230 w 244"/>
                  <a:gd name="T79" fmla="*/ 173 h 202"/>
                  <a:gd name="T80" fmla="*/ 215 w 244"/>
                  <a:gd name="T81" fmla="*/ 187 h 202"/>
                  <a:gd name="T82" fmla="*/ 29 w 244"/>
                  <a:gd name="T83" fmla="*/ 187 h 202"/>
                  <a:gd name="T84" fmla="*/ 15 w 244"/>
                  <a:gd name="T85" fmla="*/ 173 h 202"/>
                  <a:gd name="T86" fmla="*/ 15 w 244"/>
                  <a:gd name="T87" fmla="*/ 29 h 202"/>
                  <a:gd name="T88" fmla="*/ 16 w 244"/>
                  <a:gd name="T89" fmla="*/ 23 h 202"/>
                  <a:gd name="T90" fmla="*/ 16 w 244"/>
                  <a:gd name="T91" fmla="*/ 23 h 202"/>
                  <a:gd name="T92" fmla="*/ 17 w 244"/>
                  <a:gd name="T93" fmla="*/ 21 h 202"/>
                  <a:gd name="T94" fmla="*/ 17 w 244"/>
                  <a:gd name="T95" fmla="*/ 20 h 202"/>
                  <a:gd name="T96" fmla="*/ 19 w 244"/>
                  <a:gd name="T97" fmla="*/ 18 h 202"/>
                  <a:gd name="T98" fmla="*/ 19 w 244"/>
                  <a:gd name="T99" fmla="*/ 18 h 202"/>
                  <a:gd name="T100" fmla="*/ 21 w 244"/>
                  <a:gd name="T101" fmla="*/ 17 h 202"/>
                  <a:gd name="T102" fmla="*/ 22 w 244"/>
                  <a:gd name="T103" fmla="*/ 16 h 202"/>
                  <a:gd name="T104" fmla="*/ 23 w 244"/>
                  <a:gd name="T105" fmla="*/ 15 h 202"/>
                  <a:gd name="T106" fmla="*/ 24 w 244"/>
                  <a:gd name="T107" fmla="*/ 15 h 202"/>
                  <a:gd name="T108" fmla="*/ 26 w 244"/>
                  <a:gd name="T109" fmla="*/ 14 h 202"/>
                  <a:gd name="T110" fmla="*/ 27 w 244"/>
                  <a:gd name="T111" fmla="*/ 14 h 202"/>
                  <a:gd name="T112" fmla="*/ 29 w 244"/>
                  <a:gd name="T113" fmla="*/ 14 h 202"/>
                  <a:gd name="T114" fmla="*/ 215 w 244"/>
                  <a:gd name="T115" fmla="*/ 14 h 202"/>
                  <a:gd name="T116" fmla="*/ 230 w 244"/>
                  <a:gd name="T117" fmla="*/ 29 h 202"/>
                  <a:gd name="T118" fmla="*/ 230 w 244"/>
                  <a:gd name="T119" fmla="*/ 9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4" h="202">
                    <a:moveTo>
                      <a:pt x="21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1"/>
                      <a:pt x="21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4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5"/>
                      <a:pt x="12" y="6"/>
                      <a:pt x="11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9" y="7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4" y="14"/>
                      <a:pt x="4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4"/>
                      <a:pt x="0" y="26"/>
                      <a:pt x="0" y="2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89"/>
                      <a:pt x="13" y="202"/>
                      <a:pt x="29" y="202"/>
                    </a:cubicBezTo>
                    <a:cubicBezTo>
                      <a:pt x="215" y="202"/>
                      <a:pt x="215" y="202"/>
                      <a:pt x="215" y="202"/>
                    </a:cubicBezTo>
                    <a:cubicBezTo>
                      <a:pt x="231" y="202"/>
                      <a:pt x="244" y="189"/>
                      <a:pt x="244" y="173"/>
                    </a:cubicBezTo>
                    <a:cubicBezTo>
                      <a:pt x="244" y="94"/>
                      <a:pt x="244" y="94"/>
                      <a:pt x="244" y="94"/>
                    </a:cubicBezTo>
                    <a:cubicBezTo>
                      <a:pt x="244" y="29"/>
                      <a:pt x="244" y="29"/>
                      <a:pt x="244" y="29"/>
                    </a:cubicBezTo>
                    <a:cubicBezTo>
                      <a:pt x="244" y="13"/>
                      <a:pt x="231" y="0"/>
                      <a:pt x="215" y="0"/>
                    </a:cubicBezTo>
                    <a:close/>
                    <a:moveTo>
                      <a:pt x="230" y="91"/>
                    </a:moveTo>
                    <a:cubicBezTo>
                      <a:pt x="230" y="173"/>
                      <a:pt x="230" y="173"/>
                      <a:pt x="230" y="173"/>
                    </a:cubicBezTo>
                    <a:cubicBezTo>
                      <a:pt x="230" y="181"/>
                      <a:pt x="223" y="187"/>
                      <a:pt x="215" y="187"/>
                    </a:cubicBezTo>
                    <a:cubicBezTo>
                      <a:pt x="29" y="187"/>
                      <a:pt x="29" y="187"/>
                      <a:pt x="29" y="187"/>
                    </a:cubicBezTo>
                    <a:cubicBezTo>
                      <a:pt x="21" y="187"/>
                      <a:pt x="15" y="181"/>
                      <a:pt x="15" y="173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7"/>
                      <a:pt x="15" y="25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2"/>
                      <a:pt x="17" y="21"/>
                      <a:pt x="17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18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7"/>
                      <a:pt x="21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6"/>
                      <a:pt x="23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5"/>
                      <a:pt x="25" y="15"/>
                      <a:pt x="26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8" y="14"/>
                      <a:pt x="28" y="14"/>
                      <a:pt x="29" y="14"/>
                    </a:cubicBezTo>
                    <a:cubicBezTo>
                      <a:pt x="215" y="14"/>
                      <a:pt x="215" y="14"/>
                      <a:pt x="215" y="14"/>
                    </a:cubicBezTo>
                    <a:cubicBezTo>
                      <a:pt x="223" y="14"/>
                      <a:pt x="230" y="20"/>
                      <a:pt x="230" y="29"/>
                    </a:cubicBezTo>
                    <a:lnTo>
                      <a:pt x="230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25" name="Freeform 58"/>
              <p:cNvSpPr>
                <a:spLocks noEditPoints="1"/>
              </p:cNvSpPr>
              <p:nvPr/>
            </p:nvSpPr>
            <p:spPr bwMode="auto">
              <a:xfrm>
                <a:off x="1711" y="2275"/>
                <a:ext cx="281" cy="224"/>
              </a:xfrm>
              <a:custGeom>
                <a:avLst/>
                <a:gdLst>
                  <a:gd name="T0" fmla="*/ 6 w 190"/>
                  <a:gd name="T1" fmla="*/ 0 h 151"/>
                  <a:gd name="T2" fmla="*/ 4 w 190"/>
                  <a:gd name="T3" fmla="*/ 1 h 151"/>
                  <a:gd name="T4" fmla="*/ 3 w 190"/>
                  <a:gd name="T5" fmla="*/ 2 h 151"/>
                  <a:gd name="T6" fmla="*/ 0 w 190"/>
                  <a:gd name="T7" fmla="*/ 144 h 151"/>
                  <a:gd name="T8" fmla="*/ 190 w 190"/>
                  <a:gd name="T9" fmla="*/ 144 h 151"/>
                  <a:gd name="T10" fmla="*/ 183 w 190"/>
                  <a:gd name="T11" fmla="*/ 0 h 151"/>
                  <a:gd name="T12" fmla="*/ 28 w 190"/>
                  <a:gd name="T13" fmla="*/ 134 h 151"/>
                  <a:gd name="T14" fmla="*/ 17 w 190"/>
                  <a:gd name="T15" fmla="*/ 50 h 151"/>
                  <a:gd name="T16" fmla="*/ 17 w 190"/>
                  <a:gd name="T17" fmla="*/ 21 h 151"/>
                  <a:gd name="T18" fmla="*/ 28 w 190"/>
                  <a:gd name="T19" fmla="*/ 17 h 151"/>
                  <a:gd name="T20" fmla="*/ 35 w 190"/>
                  <a:gd name="T21" fmla="*/ 21 h 151"/>
                  <a:gd name="T22" fmla="*/ 51 w 190"/>
                  <a:gd name="T23" fmla="*/ 42 h 151"/>
                  <a:gd name="T24" fmla="*/ 35 w 190"/>
                  <a:gd name="T25" fmla="*/ 131 h 151"/>
                  <a:gd name="T26" fmla="*/ 60 w 190"/>
                  <a:gd name="T27" fmla="*/ 134 h 151"/>
                  <a:gd name="T28" fmla="*/ 50 w 190"/>
                  <a:gd name="T29" fmla="*/ 80 h 151"/>
                  <a:gd name="T30" fmla="*/ 50 w 190"/>
                  <a:gd name="T31" fmla="*/ 50 h 151"/>
                  <a:gd name="T32" fmla="*/ 58 w 190"/>
                  <a:gd name="T33" fmla="*/ 18 h 151"/>
                  <a:gd name="T34" fmla="*/ 60 w 190"/>
                  <a:gd name="T35" fmla="*/ 17 h 151"/>
                  <a:gd name="T36" fmla="*/ 68 w 190"/>
                  <a:gd name="T37" fmla="*/ 22 h 151"/>
                  <a:gd name="T38" fmla="*/ 85 w 190"/>
                  <a:gd name="T39" fmla="*/ 58 h 151"/>
                  <a:gd name="T40" fmla="*/ 68 w 190"/>
                  <a:gd name="T41" fmla="*/ 80 h 151"/>
                  <a:gd name="T42" fmla="*/ 108 w 190"/>
                  <a:gd name="T43" fmla="*/ 113 h 151"/>
                  <a:gd name="T44" fmla="*/ 98 w 190"/>
                  <a:gd name="T45" fmla="*/ 134 h 151"/>
                  <a:gd name="T46" fmla="*/ 90 w 190"/>
                  <a:gd name="T47" fmla="*/ 113 h 151"/>
                  <a:gd name="T48" fmla="*/ 74 w 190"/>
                  <a:gd name="T49" fmla="*/ 92 h 151"/>
                  <a:gd name="T50" fmla="*/ 90 w 190"/>
                  <a:gd name="T51" fmla="*/ 30 h 151"/>
                  <a:gd name="T52" fmla="*/ 98 w 190"/>
                  <a:gd name="T53" fmla="*/ 17 h 151"/>
                  <a:gd name="T54" fmla="*/ 100 w 190"/>
                  <a:gd name="T55" fmla="*/ 84 h 151"/>
                  <a:gd name="T56" fmla="*/ 116 w 190"/>
                  <a:gd name="T57" fmla="*/ 105 h 151"/>
                  <a:gd name="T58" fmla="*/ 125 w 190"/>
                  <a:gd name="T59" fmla="*/ 134 h 151"/>
                  <a:gd name="T60" fmla="*/ 115 w 190"/>
                  <a:gd name="T61" fmla="*/ 74 h 151"/>
                  <a:gd name="T62" fmla="*/ 115 w 190"/>
                  <a:gd name="T63" fmla="*/ 45 h 151"/>
                  <a:gd name="T64" fmla="*/ 123 w 190"/>
                  <a:gd name="T65" fmla="*/ 20 h 151"/>
                  <a:gd name="T66" fmla="*/ 133 w 190"/>
                  <a:gd name="T67" fmla="*/ 20 h 151"/>
                  <a:gd name="T68" fmla="*/ 143 w 190"/>
                  <a:gd name="T69" fmla="*/ 45 h 151"/>
                  <a:gd name="T70" fmla="*/ 145 w 190"/>
                  <a:gd name="T71" fmla="*/ 46 h 151"/>
                  <a:gd name="T72" fmla="*/ 147 w 190"/>
                  <a:gd name="T73" fmla="*/ 47 h 151"/>
                  <a:gd name="T74" fmla="*/ 148 w 190"/>
                  <a:gd name="T75" fmla="*/ 49 h 151"/>
                  <a:gd name="T76" fmla="*/ 149 w 190"/>
                  <a:gd name="T77" fmla="*/ 51 h 151"/>
                  <a:gd name="T78" fmla="*/ 149 w 190"/>
                  <a:gd name="T79" fmla="*/ 67 h 151"/>
                  <a:gd name="T80" fmla="*/ 133 w 190"/>
                  <a:gd name="T81" fmla="*/ 131 h 151"/>
                  <a:gd name="T82" fmla="*/ 165 w 190"/>
                  <a:gd name="T83" fmla="*/ 116 h 151"/>
                  <a:gd name="T84" fmla="*/ 158 w 190"/>
                  <a:gd name="T85" fmla="*/ 134 h 151"/>
                  <a:gd name="T86" fmla="*/ 146 w 190"/>
                  <a:gd name="T87" fmla="*/ 116 h 151"/>
                  <a:gd name="T88" fmla="*/ 146 w 190"/>
                  <a:gd name="T89" fmla="*/ 87 h 151"/>
                  <a:gd name="T90" fmla="*/ 155 w 190"/>
                  <a:gd name="T91" fmla="*/ 20 h 151"/>
                  <a:gd name="T92" fmla="*/ 165 w 190"/>
                  <a:gd name="T93" fmla="*/ 20 h 151"/>
                  <a:gd name="T94" fmla="*/ 173 w 190"/>
                  <a:gd name="T95" fmla="*/ 8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0" h="151">
                    <a:moveTo>
                      <a:pt x="183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8"/>
                      <a:pt x="4" y="151"/>
                      <a:pt x="8" y="151"/>
                    </a:cubicBezTo>
                    <a:cubicBezTo>
                      <a:pt x="183" y="151"/>
                      <a:pt x="183" y="151"/>
                      <a:pt x="183" y="151"/>
                    </a:cubicBezTo>
                    <a:cubicBezTo>
                      <a:pt x="187" y="151"/>
                      <a:pt x="190" y="148"/>
                      <a:pt x="190" y="144"/>
                    </a:cubicBezTo>
                    <a:cubicBezTo>
                      <a:pt x="190" y="64"/>
                      <a:pt x="190" y="64"/>
                      <a:pt x="190" y="64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0" y="4"/>
                      <a:pt x="187" y="0"/>
                      <a:pt x="183" y="0"/>
                    </a:cubicBezTo>
                    <a:close/>
                    <a:moveTo>
                      <a:pt x="35" y="131"/>
                    </a:moveTo>
                    <a:cubicBezTo>
                      <a:pt x="35" y="133"/>
                      <a:pt x="34" y="134"/>
                      <a:pt x="33" y="134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6" y="134"/>
                      <a:pt x="25" y="133"/>
                      <a:pt x="25" y="131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2" y="50"/>
                      <a:pt x="9" y="46"/>
                      <a:pt x="9" y="42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4"/>
                      <a:pt x="12" y="21"/>
                      <a:pt x="17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18"/>
                      <a:pt x="26" y="17"/>
                      <a:pt x="28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4" y="17"/>
                      <a:pt x="35" y="18"/>
                      <a:pt x="35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7" y="21"/>
                      <a:pt x="51" y="24"/>
                      <a:pt x="51" y="29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6"/>
                      <a:pt x="47" y="50"/>
                      <a:pt x="43" y="50"/>
                    </a:cubicBezTo>
                    <a:cubicBezTo>
                      <a:pt x="35" y="50"/>
                      <a:pt x="35" y="50"/>
                      <a:pt x="35" y="50"/>
                    </a:cubicBezTo>
                    <a:lnTo>
                      <a:pt x="35" y="131"/>
                    </a:lnTo>
                    <a:close/>
                    <a:moveTo>
                      <a:pt x="68" y="131"/>
                    </a:moveTo>
                    <a:cubicBezTo>
                      <a:pt x="68" y="133"/>
                      <a:pt x="67" y="134"/>
                      <a:pt x="65" y="134"/>
                    </a:cubicBezTo>
                    <a:cubicBezTo>
                      <a:pt x="60" y="134"/>
                      <a:pt x="60" y="134"/>
                      <a:pt x="60" y="134"/>
                    </a:cubicBezTo>
                    <a:cubicBezTo>
                      <a:pt x="59" y="134"/>
                      <a:pt x="58" y="133"/>
                      <a:pt x="58" y="131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0" y="80"/>
                      <a:pt x="50" y="80"/>
                      <a:pt x="50" y="80"/>
                    </a:cubicBezTo>
                    <a:cubicBezTo>
                      <a:pt x="46" y="80"/>
                      <a:pt x="42" y="76"/>
                      <a:pt x="42" y="72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2" y="54"/>
                      <a:pt x="46" y="50"/>
                      <a:pt x="50" y="5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19"/>
                      <a:pt x="58" y="19"/>
                      <a:pt x="58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7" y="17"/>
                      <a:pt x="68" y="18"/>
                      <a:pt x="68" y="20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81" y="50"/>
                      <a:pt x="85" y="54"/>
                      <a:pt x="85" y="58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85" y="76"/>
                      <a:pt x="81" y="80"/>
                      <a:pt x="77" y="80"/>
                    </a:cubicBezTo>
                    <a:cubicBezTo>
                      <a:pt x="68" y="80"/>
                      <a:pt x="68" y="80"/>
                      <a:pt x="68" y="80"/>
                    </a:cubicBezTo>
                    <a:lnTo>
                      <a:pt x="68" y="131"/>
                    </a:lnTo>
                    <a:close/>
                    <a:moveTo>
                      <a:pt x="116" y="105"/>
                    </a:moveTo>
                    <a:cubicBezTo>
                      <a:pt x="116" y="109"/>
                      <a:pt x="113" y="113"/>
                      <a:pt x="108" y="113"/>
                    </a:cubicBezTo>
                    <a:cubicBezTo>
                      <a:pt x="100" y="113"/>
                      <a:pt x="100" y="113"/>
                      <a:pt x="100" y="113"/>
                    </a:cubicBezTo>
                    <a:cubicBezTo>
                      <a:pt x="100" y="131"/>
                      <a:pt x="100" y="131"/>
                      <a:pt x="100" y="131"/>
                    </a:cubicBezTo>
                    <a:cubicBezTo>
                      <a:pt x="100" y="133"/>
                      <a:pt x="99" y="134"/>
                      <a:pt x="98" y="134"/>
                    </a:cubicBezTo>
                    <a:cubicBezTo>
                      <a:pt x="93" y="134"/>
                      <a:pt x="93" y="134"/>
                      <a:pt x="93" y="134"/>
                    </a:cubicBezTo>
                    <a:cubicBezTo>
                      <a:pt x="91" y="134"/>
                      <a:pt x="90" y="133"/>
                      <a:pt x="90" y="131"/>
                    </a:cubicBezTo>
                    <a:cubicBezTo>
                      <a:pt x="90" y="113"/>
                      <a:pt x="90" y="113"/>
                      <a:pt x="90" y="113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78" y="113"/>
                      <a:pt x="74" y="109"/>
                      <a:pt x="74" y="105"/>
                    </a:cubicBezTo>
                    <a:cubicBezTo>
                      <a:pt x="74" y="92"/>
                      <a:pt x="74" y="92"/>
                      <a:pt x="74" y="92"/>
                    </a:cubicBezTo>
                    <a:cubicBezTo>
                      <a:pt x="74" y="87"/>
                      <a:pt x="78" y="84"/>
                      <a:pt x="82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8"/>
                      <a:pt x="91" y="17"/>
                      <a:pt x="93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9" y="17"/>
                      <a:pt x="100" y="18"/>
                      <a:pt x="100" y="20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13" y="84"/>
                      <a:pt x="116" y="87"/>
                      <a:pt x="116" y="92"/>
                    </a:cubicBezTo>
                    <a:lnTo>
                      <a:pt x="116" y="105"/>
                    </a:lnTo>
                    <a:close/>
                    <a:moveTo>
                      <a:pt x="133" y="131"/>
                    </a:moveTo>
                    <a:cubicBezTo>
                      <a:pt x="133" y="133"/>
                      <a:pt x="132" y="134"/>
                      <a:pt x="130" y="134"/>
                    </a:cubicBezTo>
                    <a:cubicBezTo>
                      <a:pt x="125" y="134"/>
                      <a:pt x="125" y="134"/>
                      <a:pt x="125" y="134"/>
                    </a:cubicBezTo>
                    <a:cubicBezTo>
                      <a:pt x="124" y="134"/>
                      <a:pt x="123" y="133"/>
                      <a:pt x="123" y="131"/>
                    </a:cubicBezTo>
                    <a:cubicBezTo>
                      <a:pt x="123" y="74"/>
                      <a:pt x="123" y="74"/>
                      <a:pt x="123" y="74"/>
                    </a:cubicBezTo>
                    <a:cubicBezTo>
                      <a:pt x="115" y="74"/>
                      <a:pt x="115" y="74"/>
                      <a:pt x="115" y="74"/>
                    </a:cubicBezTo>
                    <a:cubicBezTo>
                      <a:pt x="111" y="74"/>
                      <a:pt x="107" y="71"/>
                      <a:pt x="107" y="67"/>
                    </a:cubicBezTo>
                    <a:cubicBezTo>
                      <a:pt x="107" y="53"/>
                      <a:pt x="107" y="53"/>
                      <a:pt x="107" y="53"/>
                    </a:cubicBezTo>
                    <a:cubicBezTo>
                      <a:pt x="107" y="49"/>
                      <a:pt x="111" y="45"/>
                      <a:pt x="115" y="45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23" y="42"/>
                      <a:pt x="123" y="42"/>
                      <a:pt x="123" y="42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3" y="18"/>
                      <a:pt x="124" y="17"/>
                      <a:pt x="125" y="17"/>
                    </a:cubicBezTo>
                    <a:cubicBezTo>
                      <a:pt x="130" y="17"/>
                      <a:pt x="130" y="17"/>
                      <a:pt x="130" y="17"/>
                    </a:cubicBezTo>
                    <a:cubicBezTo>
                      <a:pt x="132" y="17"/>
                      <a:pt x="133" y="18"/>
                      <a:pt x="133" y="20"/>
                    </a:cubicBezTo>
                    <a:cubicBezTo>
                      <a:pt x="133" y="45"/>
                      <a:pt x="133" y="45"/>
                      <a:pt x="133" y="45"/>
                    </a:cubicBezTo>
                    <a:cubicBezTo>
                      <a:pt x="141" y="45"/>
                      <a:pt x="141" y="45"/>
                      <a:pt x="141" y="45"/>
                    </a:cubicBezTo>
                    <a:cubicBezTo>
                      <a:pt x="142" y="45"/>
                      <a:pt x="142" y="45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4" y="46"/>
                      <a:pt x="144" y="46"/>
                      <a:pt x="144" y="46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46" y="46"/>
                      <a:pt x="146" y="46"/>
                      <a:pt x="146" y="46"/>
                    </a:cubicBezTo>
                    <a:cubicBezTo>
                      <a:pt x="146" y="47"/>
                      <a:pt x="146" y="47"/>
                      <a:pt x="146" y="47"/>
                    </a:cubicBezTo>
                    <a:cubicBezTo>
                      <a:pt x="147" y="47"/>
                      <a:pt x="147" y="47"/>
                      <a:pt x="147" y="47"/>
                    </a:cubicBezTo>
                    <a:cubicBezTo>
                      <a:pt x="147" y="48"/>
                      <a:pt x="147" y="48"/>
                      <a:pt x="147" y="48"/>
                    </a:cubicBezTo>
                    <a:cubicBezTo>
                      <a:pt x="148" y="48"/>
                      <a:pt x="148" y="48"/>
                      <a:pt x="148" y="48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48" y="50"/>
                      <a:pt x="148" y="50"/>
                      <a:pt x="148" y="50"/>
                    </a:cubicBezTo>
                    <a:cubicBezTo>
                      <a:pt x="149" y="50"/>
                      <a:pt x="149" y="50"/>
                      <a:pt x="149" y="50"/>
                    </a:cubicBezTo>
                    <a:cubicBezTo>
                      <a:pt x="149" y="51"/>
                      <a:pt x="149" y="51"/>
                      <a:pt x="149" y="51"/>
                    </a:cubicBezTo>
                    <a:cubicBezTo>
                      <a:pt x="149" y="52"/>
                      <a:pt x="149" y="52"/>
                      <a:pt x="149" y="52"/>
                    </a:cubicBezTo>
                    <a:cubicBezTo>
                      <a:pt x="149" y="52"/>
                      <a:pt x="149" y="53"/>
                      <a:pt x="149" y="53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49" y="71"/>
                      <a:pt x="146" y="74"/>
                      <a:pt x="141" y="74"/>
                    </a:cubicBezTo>
                    <a:cubicBezTo>
                      <a:pt x="133" y="74"/>
                      <a:pt x="133" y="74"/>
                      <a:pt x="133" y="74"/>
                    </a:cubicBezTo>
                    <a:lnTo>
                      <a:pt x="133" y="131"/>
                    </a:lnTo>
                    <a:close/>
                    <a:moveTo>
                      <a:pt x="181" y="108"/>
                    </a:moveTo>
                    <a:cubicBezTo>
                      <a:pt x="181" y="112"/>
                      <a:pt x="177" y="116"/>
                      <a:pt x="173" y="116"/>
                    </a:cubicBezTo>
                    <a:cubicBezTo>
                      <a:pt x="165" y="116"/>
                      <a:pt x="165" y="116"/>
                      <a:pt x="165" y="116"/>
                    </a:cubicBezTo>
                    <a:cubicBezTo>
                      <a:pt x="165" y="131"/>
                      <a:pt x="165" y="131"/>
                      <a:pt x="165" y="131"/>
                    </a:cubicBezTo>
                    <a:cubicBezTo>
                      <a:pt x="165" y="133"/>
                      <a:pt x="164" y="134"/>
                      <a:pt x="163" y="134"/>
                    </a:cubicBezTo>
                    <a:cubicBezTo>
                      <a:pt x="158" y="134"/>
                      <a:pt x="158" y="134"/>
                      <a:pt x="158" y="134"/>
                    </a:cubicBezTo>
                    <a:cubicBezTo>
                      <a:pt x="156" y="134"/>
                      <a:pt x="155" y="133"/>
                      <a:pt x="155" y="131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46" y="116"/>
                      <a:pt x="146" y="116"/>
                      <a:pt x="146" y="116"/>
                    </a:cubicBezTo>
                    <a:cubicBezTo>
                      <a:pt x="142" y="116"/>
                      <a:pt x="138" y="112"/>
                      <a:pt x="138" y="10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8" y="90"/>
                      <a:pt x="142" y="87"/>
                      <a:pt x="1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54"/>
                      <a:pt x="155" y="54"/>
                      <a:pt x="155" y="54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5" y="18"/>
                      <a:pt x="156" y="17"/>
                      <a:pt x="158" y="17"/>
                    </a:cubicBezTo>
                    <a:cubicBezTo>
                      <a:pt x="163" y="17"/>
                      <a:pt x="163" y="17"/>
                      <a:pt x="163" y="17"/>
                    </a:cubicBezTo>
                    <a:cubicBezTo>
                      <a:pt x="164" y="17"/>
                      <a:pt x="165" y="18"/>
                      <a:pt x="165" y="20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7" y="87"/>
                      <a:pt x="181" y="90"/>
                      <a:pt x="181" y="95"/>
                    </a:cubicBezTo>
                    <a:lnTo>
                      <a:pt x="181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26" name="Freeform 59"/>
              <p:cNvSpPr>
                <a:spLocks/>
              </p:cNvSpPr>
              <p:nvPr/>
            </p:nvSpPr>
            <p:spPr bwMode="auto">
              <a:xfrm>
                <a:off x="2737" y="1943"/>
                <a:ext cx="176" cy="111"/>
              </a:xfrm>
              <a:custGeom>
                <a:avLst/>
                <a:gdLst>
                  <a:gd name="T0" fmla="*/ 59 w 119"/>
                  <a:gd name="T1" fmla="*/ 75 h 75"/>
                  <a:gd name="T2" fmla="*/ 119 w 119"/>
                  <a:gd name="T3" fmla="*/ 14 h 75"/>
                  <a:gd name="T4" fmla="*/ 119 w 119"/>
                  <a:gd name="T5" fmla="*/ 14 h 75"/>
                  <a:gd name="T6" fmla="*/ 119 w 119"/>
                  <a:gd name="T7" fmla="*/ 14 h 75"/>
                  <a:gd name="T8" fmla="*/ 119 w 119"/>
                  <a:gd name="T9" fmla="*/ 13 h 75"/>
                  <a:gd name="T10" fmla="*/ 115 w 119"/>
                  <a:gd name="T11" fmla="*/ 11 h 75"/>
                  <a:gd name="T12" fmla="*/ 109 w 119"/>
                  <a:gd name="T13" fmla="*/ 8 h 75"/>
                  <a:gd name="T14" fmla="*/ 108 w 119"/>
                  <a:gd name="T15" fmla="*/ 8 h 75"/>
                  <a:gd name="T16" fmla="*/ 101 w 119"/>
                  <a:gd name="T17" fmla="*/ 6 h 75"/>
                  <a:gd name="T18" fmla="*/ 100 w 119"/>
                  <a:gd name="T19" fmla="*/ 5 h 75"/>
                  <a:gd name="T20" fmla="*/ 94 w 119"/>
                  <a:gd name="T21" fmla="*/ 4 h 75"/>
                  <a:gd name="T22" fmla="*/ 92 w 119"/>
                  <a:gd name="T23" fmla="*/ 4 h 75"/>
                  <a:gd name="T24" fmla="*/ 85 w 119"/>
                  <a:gd name="T25" fmla="*/ 2 h 75"/>
                  <a:gd name="T26" fmla="*/ 85 w 119"/>
                  <a:gd name="T27" fmla="*/ 2 h 75"/>
                  <a:gd name="T28" fmla="*/ 85 w 119"/>
                  <a:gd name="T29" fmla="*/ 2 h 75"/>
                  <a:gd name="T30" fmla="*/ 52 w 119"/>
                  <a:gd name="T31" fmla="*/ 0 h 75"/>
                  <a:gd name="T32" fmla="*/ 45 w 119"/>
                  <a:gd name="T33" fmla="*/ 0 h 75"/>
                  <a:gd name="T34" fmla="*/ 45 w 119"/>
                  <a:gd name="T35" fmla="*/ 10 h 75"/>
                  <a:gd name="T36" fmla="*/ 40 w 119"/>
                  <a:gd name="T37" fmla="*/ 10 h 75"/>
                  <a:gd name="T38" fmla="*/ 3 w 119"/>
                  <a:gd name="T39" fmla="*/ 23 h 75"/>
                  <a:gd name="T40" fmla="*/ 0 w 119"/>
                  <a:gd name="T41" fmla="*/ 24 h 75"/>
                  <a:gd name="T42" fmla="*/ 59 w 119"/>
                  <a:gd name="T4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" h="75">
                    <a:moveTo>
                      <a:pt x="59" y="75"/>
                    </a:moveTo>
                    <a:cubicBezTo>
                      <a:pt x="92" y="75"/>
                      <a:pt x="119" y="48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3"/>
                      <a:pt x="119" y="13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3" y="10"/>
                      <a:pt x="111" y="9"/>
                      <a:pt x="109" y="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06" y="7"/>
                      <a:pt x="104" y="6"/>
                      <a:pt x="101" y="6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8" y="5"/>
                      <a:pt x="96" y="4"/>
                      <a:pt x="94" y="4"/>
                    </a:cubicBezTo>
                    <a:cubicBezTo>
                      <a:pt x="93" y="4"/>
                      <a:pt x="93" y="4"/>
                      <a:pt x="92" y="4"/>
                    </a:cubicBezTo>
                    <a:cubicBezTo>
                      <a:pt x="90" y="3"/>
                      <a:pt x="88" y="3"/>
                      <a:pt x="85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72" y="0"/>
                      <a:pt x="60" y="0"/>
                      <a:pt x="52" y="0"/>
                    </a:cubicBezTo>
                    <a:cubicBezTo>
                      <a:pt x="49" y="0"/>
                      <a:pt x="47" y="0"/>
                      <a:pt x="45" y="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0" y="11"/>
                      <a:pt x="17" y="15"/>
                      <a:pt x="3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5" y="53"/>
                      <a:pt x="30" y="75"/>
                      <a:pt x="59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27" name="Freeform 60"/>
              <p:cNvSpPr>
                <a:spLocks/>
              </p:cNvSpPr>
              <p:nvPr/>
            </p:nvSpPr>
            <p:spPr bwMode="auto">
              <a:xfrm>
                <a:off x="2716" y="1918"/>
                <a:ext cx="21" cy="87"/>
              </a:xfrm>
              <a:custGeom>
                <a:avLst/>
                <a:gdLst>
                  <a:gd name="T0" fmla="*/ 13 w 14"/>
                  <a:gd name="T1" fmla="*/ 1 h 59"/>
                  <a:gd name="T2" fmla="*/ 9 w 14"/>
                  <a:gd name="T3" fmla="*/ 0 h 59"/>
                  <a:gd name="T4" fmla="*/ 7 w 14"/>
                  <a:gd name="T5" fmla="*/ 1 h 59"/>
                  <a:gd name="T6" fmla="*/ 0 w 14"/>
                  <a:gd name="T7" fmla="*/ 57 h 59"/>
                  <a:gd name="T8" fmla="*/ 1 w 14"/>
                  <a:gd name="T9" fmla="*/ 59 h 59"/>
                  <a:gd name="T10" fmla="*/ 6 w 14"/>
                  <a:gd name="T11" fmla="*/ 59 h 59"/>
                  <a:gd name="T12" fmla="*/ 7 w 14"/>
                  <a:gd name="T13" fmla="*/ 58 h 59"/>
                  <a:gd name="T14" fmla="*/ 14 w 14"/>
                  <a:gd name="T15" fmla="*/ 2 h 59"/>
                  <a:gd name="T16" fmla="*/ 13 w 14"/>
                  <a:gd name="T17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9">
                    <a:moveTo>
                      <a:pt x="13" y="1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8"/>
                      <a:pt x="1" y="59"/>
                      <a:pt x="1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7" y="59"/>
                      <a:pt x="7" y="59"/>
                      <a:pt x="7" y="58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28" name="Freeform 61"/>
              <p:cNvSpPr>
                <a:spLocks/>
              </p:cNvSpPr>
              <p:nvPr/>
            </p:nvSpPr>
            <p:spPr bwMode="auto">
              <a:xfrm>
                <a:off x="2913" y="1918"/>
                <a:ext cx="21" cy="87"/>
              </a:xfrm>
              <a:custGeom>
                <a:avLst/>
                <a:gdLst>
                  <a:gd name="T0" fmla="*/ 7 w 14"/>
                  <a:gd name="T1" fmla="*/ 1 h 59"/>
                  <a:gd name="T2" fmla="*/ 7 w 14"/>
                  <a:gd name="T3" fmla="*/ 1 h 59"/>
                  <a:gd name="T4" fmla="*/ 6 w 14"/>
                  <a:gd name="T5" fmla="*/ 0 h 59"/>
                  <a:gd name="T6" fmla="*/ 6 w 14"/>
                  <a:gd name="T7" fmla="*/ 0 h 59"/>
                  <a:gd name="T8" fmla="*/ 6 w 14"/>
                  <a:gd name="T9" fmla="*/ 0 h 59"/>
                  <a:gd name="T10" fmla="*/ 1 w 14"/>
                  <a:gd name="T11" fmla="*/ 1 h 59"/>
                  <a:gd name="T12" fmla="*/ 0 w 14"/>
                  <a:gd name="T13" fmla="*/ 2 h 59"/>
                  <a:gd name="T14" fmla="*/ 7 w 14"/>
                  <a:gd name="T15" fmla="*/ 58 h 59"/>
                  <a:gd name="T16" fmla="*/ 8 w 14"/>
                  <a:gd name="T17" fmla="*/ 59 h 59"/>
                  <a:gd name="T18" fmla="*/ 13 w 14"/>
                  <a:gd name="T19" fmla="*/ 59 h 59"/>
                  <a:gd name="T20" fmla="*/ 14 w 14"/>
                  <a:gd name="T21" fmla="*/ 57 h 59"/>
                  <a:gd name="T22" fmla="*/ 7 w 14"/>
                  <a:gd name="T23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59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59"/>
                      <a:pt x="8" y="59"/>
                      <a:pt x="8" y="59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4" y="59"/>
                      <a:pt x="14" y="58"/>
                      <a:pt x="14" y="57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29" name="Freeform 62"/>
              <p:cNvSpPr>
                <a:spLocks/>
              </p:cNvSpPr>
              <p:nvPr/>
            </p:nvSpPr>
            <p:spPr bwMode="auto">
              <a:xfrm>
                <a:off x="2737" y="1872"/>
                <a:ext cx="175" cy="98"/>
              </a:xfrm>
              <a:custGeom>
                <a:avLst/>
                <a:gdLst>
                  <a:gd name="T0" fmla="*/ 39 w 118"/>
                  <a:gd name="T1" fmla="*/ 52 h 66"/>
                  <a:gd name="T2" fmla="*/ 39 w 118"/>
                  <a:gd name="T3" fmla="*/ 42 h 66"/>
                  <a:gd name="T4" fmla="*/ 64 w 118"/>
                  <a:gd name="T5" fmla="*/ 42 h 66"/>
                  <a:gd name="T6" fmla="*/ 69 w 118"/>
                  <a:gd name="T7" fmla="*/ 42 h 66"/>
                  <a:gd name="T8" fmla="*/ 70 w 118"/>
                  <a:gd name="T9" fmla="*/ 42 h 66"/>
                  <a:gd name="T10" fmla="*/ 76 w 118"/>
                  <a:gd name="T11" fmla="*/ 43 h 66"/>
                  <a:gd name="T12" fmla="*/ 77 w 118"/>
                  <a:gd name="T13" fmla="*/ 43 h 66"/>
                  <a:gd name="T14" fmla="*/ 84 w 118"/>
                  <a:gd name="T15" fmla="*/ 44 h 66"/>
                  <a:gd name="T16" fmla="*/ 84 w 118"/>
                  <a:gd name="T17" fmla="*/ 44 h 66"/>
                  <a:gd name="T18" fmla="*/ 91 w 118"/>
                  <a:gd name="T19" fmla="*/ 45 h 66"/>
                  <a:gd name="T20" fmla="*/ 91 w 118"/>
                  <a:gd name="T21" fmla="*/ 45 h 66"/>
                  <a:gd name="T22" fmla="*/ 98 w 118"/>
                  <a:gd name="T23" fmla="*/ 47 h 66"/>
                  <a:gd name="T24" fmla="*/ 98 w 118"/>
                  <a:gd name="T25" fmla="*/ 47 h 66"/>
                  <a:gd name="T26" fmla="*/ 105 w 118"/>
                  <a:gd name="T27" fmla="*/ 48 h 66"/>
                  <a:gd name="T28" fmla="*/ 105 w 118"/>
                  <a:gd name="T29" fmla="*/ 49 h 66"/>
                  <a:gd name="T30" fmla="*/ 112 w 118"/>
                  <a:gd name="T31" fmla="*/ 51 h 66"/>
                  <a:gd name="T32" fmla="*/ 112 w 118"/>
                  <a:gd name="T33" fmla="*/ 51 h 66"/>
                  <a:gd name="T34" fmla="*/ 118 w 118"/>
                  <a:gd name="T35" fmla="*/ 54 h 66"/>
                  <a:gd name="T36" fmla="*/ 59 w 118"/>
                  <a:gd name="T37" fmla="*/ 0 h 66"/>
                  <a:gd name="T38" fmla="*/ 54 w 118"/>
                  <a:gd name="T39" fmla="*/ 1 h 66"/>
                  <a:gd name="T40" fmla="*/ 53 w 118"/>
                  <a:gd name="T41" fmla="*/ 1 h 66"/>
                  <a:gd name="T42" fmla="*/ 48 w 118"/>
                  <a:gd name="T43" fmla="*/ 2 h 66"/>
                  <a:gd name="T44" fmla="*/ 47 w 118"/>
                  <a:gd name="T45" fmla="*/ 2 h 66"/>
                  <a:gd name="T46" fmla="*/ 42 w 118"/>
                  <a:gd name="T47" fmla="*/ 3 h 66"/>
                  <a:gd name="T48" fmla="*/ 41 w 118"/>
                  <a:gd name="T49" fmla="*/ 3 h 66"/>
                  <a:gd name="T50" fmla="*/ 36 w 118"/>
                  <a:gd name="T51" fmla="*/ 5 h 66"/>
                  <a:gd name="T52" fmla="*/ 36 w 118"/>
                  <a:gd name="T53" fmla="*/ 5 h 66"/>
                  <a:gd name="T54" fmla="*/ 31 w 118"/>
                  <a:gd name="T55" fmla="*/ 8 h 66"/>
                  <a:gd name="T56" fmla="*/ 31 w 118"/>
                  <a:gd name="T57" fmla="*/ 8 h 66"/>
                  <a:gd name="T58" fmla="*/ 26 w 118"/>
                  <a:gd name="T59" fmla="*/ 11 h 66"/>
                  <a:gd name="T60" fmla="*/ 25 w 118"/>
                  <a:gd name="T61" fmla="*/ 11 h 66"/>
                  <a:gd name="T62" fmla="*/ 21 w 118"/>
                  <a:gd name="T63" fmla="*/ 14 h 66"/>
                  <a:gd name="T64" fmla="*/ 21 w 118"/>
                  <a:gd name="T65" fmla="*/ 15 h 66"/>
                  <a:gd name="T66" fmla="*/ 17 w 118"/>
                  <a:gd name="T67" fmla="*/ 18 h 66"/>
                  <a:gd name="T68" fmla="*/ 17 w 118"/>
                  <a:gd name="T69" fmla="*/ 18 h 66"/>
                  <a:gd name="T70" fmla="*/ 14 w 118"/>
                  <a:gd name="T71" fmla="*/ 22 h 66"/>
                  <a:gd name="T72" fmla="*/ 13 w 118"/>
                  <a:gd name="T73" fmla="*/ 23 h 66"/>
                  <a:gd name="T74" fmla="*/ 13 w 118"/>
                  <a:gd name="T75" fmla="*/ 24 h 66"/>
                  <a:gd name="T76" fmla="*/ 13 w 118"/>
                  <a:gd name="T77" fmla="*/ 24 h 66"/>
                  <a:gd name="T78" fmla="*/ 0 w 118"/>
                  <a:gd name="T79" fmla="*/ 62 h 66"/>
                  <a:gd name="T80" fmla="*/ 0 w 118"/>
                  <a:gd name="T81" fmla="*/ 66 h 66"/>
                  <a:gd name="T82" fmla="*/ 39 w 118"/>
                  <a:gd name="T83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8" h="66">
                    <a:moveTo>
                      <a:pt x="39" y="52"/>
                    </a:move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50" y="41"/>
                      <a:pt x="64" y="42"/>
                    </a:cubicBezTo>
                    <a:cubicBezTo>
                      <a:pt x="65" y="42"/>
                      <a:pt x="67" y="42"/>
                      <a:pt x="69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2" y="43"/>
                      <a:pt x="74" y="43"/>
                      <a:pt x="76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9" y="43"/>
                      <a:pt x="81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6" y="44"/>
                      <a:pt x="88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3" y="46"/>
                      <a:pt x="96" y="46"/>
                      <a:pt x="98" y="47"/>
                    </a:cubicBezTo>
                    <a:cubicBezTo>
                      <a:pt x="98" y="47"/>
                      <a:pt x="98" y="47"/>
                      <a:pt x="98" y="47"/>
                    </a:cubicBezTo>
                    <a:cubicBezTo>
                      <a:pt x="101" y="47"/>
                      <a:pt x="103" y="48"/>
                      <a:pt x="105" y="48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7" y="49"/>
                      <a:pt x="110" y="50"/>
                      <a:pt x="112" y="51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14" y="52"/>
                      <a:pt x="116" y="53"/>
                      <a:pt x="118" y="54"/>
                    </a:cubicBezTo>
                    <a:cubicBezTo>
                      <a:pt x="114" y="24"/>
                      <a:pt x="89" y="0"/>
                      <a:pt x="59" y="0"/>
                    </a:cubicBezTo>
                    <a:cubicBezTo>
                      <a:pt x="57" y="0"/>
                      <a:pt x="55" y="1"/>
                      <a:pt x="54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1" y="1"/>
                      <a:pt x="49" y="1"/>
                      <a:pt x="48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5" y="2"/>
                      <a:pt x="43" y="3"/>
                      <a:pt x="42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39" y="4"/>
                      <a:pt x="38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4" y="6"/>
                      <a:pt x="33" y="7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9" y="9"/>
                      <a:pt x="28" y="10"/>
                      <a:pt x="26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2"/>
                      <a:pt x="23" y="13"/>
                      <a:pt x="21" y="14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8" y="17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20"/>
                      <a:pt x="15" y="21"/>
                      <a:pt x="14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4" y="34"/>
                      <a:pt x="0" y="47"/>
                      <a:pt x="0" y="62"/>
                    </a:cubicBezTo>
                    <a:cubicBezTo>
                      <a:pt x="0" y="63"/>
                      <a:pt x="0" y="64"/>
                      <a:pt x="0" y="66"/>
                    </a:cubicBezTo>
                    <a:cubicBezTo>
                      <a:pt x="12" y="59"/>
                      <a:pt x="27" y="53"/>
                      <a:pt x="39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30" name="Freeform 63"/>
              <p:cNvSpPr>
                <a:spLocks/>
              </p:cNvSpPr>
              <p:nvPr/>
            </p:nvSpPr>
            <p:spPr bwMode="auto">
              <a:xfrm>
                <a:off x="2941" y="1896"/>
                <a:ext cx="17" cy="28"/>
              </a:xfrm>
              <a:custGeom>
                <a:avLst/>
                <a:gdLst>
                  <a:gd name="T0" fmla="*/ 0 w 11"/>
                  <a:gd name="T1" fmla="*/ 5 h 19"/>
                  <a:gd name="T2" fmla="*/ 1 w 11"/>
                  <a:gd name="T3" fmla="*/ 14 h 19"/>
                  <a:gd name="T4" fmla="*/ 11 w 11"/>
                  <a:gd name="T5" fmla="*/ 19 h 19"/>
                  <a:gd name="T6" fmla="*/ 11 w 11"/>
                  <a:gd name="T7" fmla="*/ 18 h 19"/>
                  <a:gd name="T8" fmla="*/ 8 w 11"/>
                  <a:gd name="T9" fmla="*/ 0 h 19"/>
                  <a:gd name="T10" fmla="*/ 0 w 11"/>
                  <a:gd name="T11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9">
                    <a:moveTo>
                      <a:pt x="0" y="5"/>
                    </a:moveTo>
                    <a:cubicBezTo>
                      <a:pt x="1" y="8"/>
                      <a:pt x="1" y="11"/>
                      <a:pt x="1" y="14"/>
                    </a:cubicBezTo>
                    <a:cubicBezTo>
                      <a:pt x="5" y="15"/>
                      <a:pt x="8" y="17"/>
                      <a:pt x="11" y="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2"/>
                      <a:pt x="10" y="6"/>
                      <a:pt x="8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31" name="Freeform 64"/>
              <p:cNvSpPr>
                <a:spLocks/>
              </p:cNvSpPr>
              <p:nvPr/>
            </p:nvSpPr>
            <p:spPr bwMode="auto">
              <a:xfrm>
                <a:off x="2693" y="1811"/>
                <a:ext cx="266" cy="91"/>
              </a:xfrm>
              <a:custGeom>
                <a:avLst/>
                <a:gdLst>
                  <a:gd name="T0" fmla="*/ 20 w 180"/>
                  <a:gd name="T1" fmla="*/ 57 h 61"/>
                  <a:gd name="T2" fmla="*/ 21 w 180"/>
                  <a:gd name="T3" fmla="*/ 56 h 61"/>
                  <a:gd name="T4" fmla="*/ 22 w 180"/>
                  <a:gd name="T5" fmla="*/ 53 h 61"/>
                  <a:gd name="T6" fmla="*/ 24 w 180"/>
                  <a:gd name="T7" fmla="*/ 51 h 61"/>
                  <a:gd name="T8" fmla="*/ 27 w 180"/>
                  <a:gd name="T9" fmla="*/ 49 h 61"/>
                  <a:gd name="T10" fmla="*/ 29 w 180"/>
                  <a:gd name="T11" fmla="*/ 46 h 61"/>
                  <a:gd name="T12" fmla="*/ 32 w 180"/>
                  <a:gd name="T13" fmla="*/ 44 h 61"/>
                  <a:gd name="T14" fmla="*/ 36 w 180"/>
                  <a:gd name="T15" fmla="*/ 41 h 61"/>
                  <a:gd name="T16" fmla="*/ 39 w 180"/>
                  <a:gd name="T17" fmla="*/ 39 h 61"/>
                  <a:gd name="T18" fmla="*/ 43 w 180"/>
                  <a:gd name="T19" fmla="*/ 36 h 61"/>
                  <a:gd name="T20" fmla="*/ 47 w 180"/>
                  <a:gd name="T21" fmla="*/ 34 h 61"/>
                  <a:gd name="T22" fmla="*/ 52 w 180"/>
                  <a:gd name="T23" fmla="*/ 31 h 61"/>
                  <a:gd name="T24" fmla="*/ 55 w 180"/>
                  <a:gd name="T25" fmla="*/ 29 h 61"/>
                  <a:gd name="T26" fmla="*/ 60 w 180"/>
                  <a:gd name="T27" fmla="*/ 27 h 61"/>
                  <a:gd name="T28" fmla="*/ 63 w 180"/>
                  <a:gd name="T29" fmla="*/ 25 h 61"/>
                  <a:gd name="T30" fmla="*/ 68 w 180"/>
                  <a:gd name="T31" fmla="*/ 23 h 61"/>
                  <a:gd name="T32" fmla="*/ 72 w 180"/>
                  <a:gd name="T33" fmla="*/ 22 h 61"/>
                  <a:gd name="T34" fmla="*/ 76 w 180"/>
                  <a:gd name="T35" fmla="*/ 20 h 61"/>
                  <a:gd name="T36" fmla="*/ 79 w 180"/>
                  <a:gd name="T37" fmla="*/ 19 h 61"/>
                  <a:gd name="T38" fmla="*/ 83 w 180"/>
                  <a:gd name="T39" fmla="*/ 18 h 61"/>
                  <a:gd name="T40" fmla="*/ 86 w 180"/>
                  <a:gd name="T41" fmla="*/ 17 h 61"/>
                  <a:gd name="T42" fmla="*/ 89 w 180"/>
                  <a:gd name="T43" fmla="*/ 17 h 61"/>
                  <a:gd name="T44" fmla="*/ 91 w 180"/>
                  <a:gd name="T45" fmla="*/ 17 h 61"/>
                  <a:gd name="T46" fmla="*/ 94 w 180"/>
                  <a:gd name="T47" fmla="*/ 17 h 61"/>
                  <a:gd name="T48" fmla="*/ 97 w 180"/>
                  <a:gd name="T49" fmla="*/ 18 h 61"/>
                  <a:gd name="T50" fmla="*/ 100 w 180"/>
                  <a:gd name="T51" fmla="*/ 18 h 61"/>
                  <a:gd name="T52" fmla="*/ 104 w 180"/>
                  <a:gd name="T53" fmla="*/ 20 h 61"/>
                  <a:gd name="T54" fmla="*/ 107 w 180"/>
                  <a:gd name="T55" fmla="*/ 21 h 61"/>
                  <a:gd name="T56" fmla="*/ 111 w 180"/>
                  <a:gd name="T57" fmla="*/ 23 h 61"/>
                  <a:gd name="T58" fmla="*/ 115 w 180"/>
                  <a:gd name="T59" fmla="*/ 24 h 61"/>
                  <a:gd name="T60" fmla="*/ 119 w 180"/>
                  <a:gd name="T61" fmla="*/ 26 h 61"/>
                  <a:gd name="T62" fmla="*/ 123 w 180"/>
                  <a:gd name="T63" fmla="*/ 28 h 61"/>
                  <a:gd name="T64" fmla="*/ 127 w 180"/>
                  <a:gd name="T65" fmla="*/ 31 h 61"/>
                  <a:gd name="T66" fmla="*/ 132 w 180"/>
                  <a:gd name="T67" fmla="*/ 33 h 61"/>
                  <a:gd name="T68" fmla="*/ 136 w 180"/>
                  <a:gd name="T69" fmla="*/ 35 h 61"/>
                  <a:gd name="T70" fmla="*/ 140 w 180"/>
                  <a:gd name="T71" fmla="*/ 38 h 61"/>
                  <a:gd name="T72" fmla="*/ 143 w 180"/>
                  <a:gd name="T73" fmla="*/ 40 h 61"/>
                  <a:gd name="T74" fmla="*/ 147 w 180"/>
                  <a:gd name="T75" fmla="*/ 43 h 61"/>
                  <a:gd name="T76" fmla="*/ 150 w 180"/>
                  <a:gd name="T77" fmla="*/ 45 h 61"/>
                  <a:gd name="T78" fmla="*/ 153 w 180"/>
                  <a:gd name="T79" fmla="*/ 48 h 61"/>
                  <a:gd name="T80" fmla="*/ 155 w 180"/>
                  <a:gd name="T81" fmla="*/ 50 h 61"/>
                  <a:gd name="T82" fmla="*/ 157 w 180"/>
                  <a:gd name="T83" fmla="*/ 53 h 61"/>
                  <a:gd name="T84" fmla="*/ 159 w 180"/>
                  <a:gd name="T85" fmla="*/ 55 h 61"/>
                  <a:gd name="T86" fmla="*/ 161 w 180"/>
                  <a:gd name="T87" fmla="*/ 58 h 61"/>
                  <a:gd name="T88" fmla="*/ 162 w 180"/>
                  <a:gd name="T89" fmla="*/ 59 h 61"/>
                  <a:gd name="T90" fmla="*/ 164 w 180"/>
                  <a:gd name="T91" fmla="*/ 60 h 61"/>
                  <a:gd name="T92" fmla="*/ 165 w 180"/>
                  <a:gd name="T93" fmla="*/ 60 h 61"/>
                  <a:gd name="T94" fmla="*/ 135 w 180"/>
                  <a:gd name="T95" fmla="*/ 9 h 61"/>
                  <a:gd name="T96" fmla="*/ 2 w 180"/>
                  <a:gd name="T9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0" h="61">
                    <a:moveTo>
                      <a:pt x="2" y="52"/>
                    </a:moveTo>
                    <a:cubicBezTo>
                      <a:pt x="6" y="54"/>
                      <a:pt x="11" y="57"/>
                      <a:pt x="15" y="60"/>
                    </a:cubicBezTo>
                    <a:cubicBezTo>
                      <a:pt x="17" y="61"/>
                      <a:pt x="19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21" y="56"/>
                      <a:pt x="21" y="56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3" y="44"/>
                      <a:pt x="33" y="43"/>
                      <a:pt x="34" y="43"/>
                    </a:cubicBezTo>
                    <a:cubicBezTo>
                      <a:pt x="34" y="43"/>
                      <a:pt x="34" y="42"/>
                      <a:pt x="35" y="42"/>
                    </a:cubicBezTo>
                    <a:cubicBezTo>
                      <a:pt x="35" y="42"/>
                      <a:pt x="36" y="42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0"/>
                      <a:pt x="38" y="40"/>
                      <a:pt x="38" y="4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40" y="39"/>
                      <a:pt x="40" y="38"/>
                      <a:pt x="41" y="38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3" y="37"/>
                      <a:pt x="43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5" y="35"/>
                      <a:pt x="45" y="35"/>
                      <a:pt x="46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8" y="34"/>
                      <a:pt x="48" y="33"/>
                      <a:pt x="49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0" y="32"/>
                      <a:pt x="51" y="32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3" y="31"/>
                      <a:pt x="54" y="30"/>
                      <a:pt x="54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6" y="29"/>
                      <a:pt x="56" y="29"/>
                      <a:pt x="57" y="28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8" y="28"/>
                      <a:pt x="59" y="27"/>
                      <a:pt x="60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6"/>
                      <a:pt x="62" y="26"/>
                      <a:pt x="63" y="26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5"/>
                      <a:pt x="65" y="25"/>
                      <a:pt x="65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7" y="24"/>
                      <a:pt x="67" y="23"/>
                      <a:pt x="68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2"/>
                      <a:pt x="70" y="22"/>
                      <a:pt x="71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1"/>
                      <a:pt x="73" y="21"/>
                      <a:pt x="73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5" y="20"/>
                      <a:pt x="75" y="20"/>
                      <a:pt x="76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7" y="19"/>
                      <a:pt x="78" y="19"/>
                      <a:pt x="78" y="19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80" y="19"/>
                      <a:pt x="80" y="19"/>
                      <a:pt x="81" y="18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2" y="18"/>
                      <a:pt x="82" y="18"/>
                      <a:pt x="83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7"/>
                      <a:pt x="85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7" y="17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17"/>
                      <a:pt x="94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6" y="17"/>
                      <a:pt x="96" y="17"/>
                      <a:pt x="97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8" y="18"/>
                      <a:pt x="98" y="18"/>
                      <a:pt x="99" y="18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9"/>
                      <a:pt x="101" y="19"/>
                      <a:pt x="101" y="19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103" y="19"/>
                      <a:pt x="103" y="19"/>
                      <a:pt x="104" y="20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105" y="20"/>
                      <a:pt x="105" y="20"/>
                      <a:pt x="106" y="21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107" y="21"/>
                      <a:pt x="108" y="21"/>
                      <a:pt x="109" y="22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10" y="22"/>
                      <a:pt x="111" y="22"/>
                      <a:pt x="111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3" y="23"/>
                      <a:pt x="113" y="24"/>
                      <a:pt x="114" y="24"/>
                    </a:cubicBezTo>
                    <a:cubicBezTo>
                      <a:pt x="114" y="24"/>
                      <a:pt x="115" y="24"/>
                      <a:pt x="115" y="24"/>
                    </a:cubicBezTo>
                    <a:cubicBezTo>
                      <a:pt x="115" y="25"/>
                      <a:pt x="116" y="25"/>
                      <a:pt x="117" y="25"/>
                    </a:cubicBezTo>
                    <a:cubicBezTo>
                      <a:pt x="118" y="26"/>
                      <a:pt x="118" y="26"/>
                      <a:pt x="118" y="26"/>
                    </a:cubicBezTo>
                    <a:cubicBezTo>
                      <a:pt x="118" y="26"/>
                      <a:pt x="119" y="26"/>
                      <a:pt x="119" y="26"/>
                    </a:cubicBezTo>
                    <a:cubicBezTo>
                      <a:pt x="120" y="27"/>
                      <a:pt x="120" y="27"/>
                      <a:pt x="120" y="27"/>
                    </a:cubicBezTo>
                    <a:cubicBezTo>
                      <a:pt x="121" y="27"/>
                      <a:pt x="121" y="27"/>
                      <a:pt x="122" y="28"/>
                    </a:cubicBezTo>
                    <a:cubicBezTo>
                      <a:pt x="122" y="28"/>
                      <a:pt x="123" y="28"/>
                      <a:pt x="123" y="28"/>
                    </a:cubicBezTo>
                    <a:cubicBezTo>
                      <a:pt x="124" y="29"/>
                      <a:pt x="124" y="29"/>
                      <a:pt x="125" y="29"/>
                    </a:cubicBezTo>
                    <a:cubicBezTo>
                      <a:pt x="125" y="29"/>
                      <a:pt x="126" y="30"/>
                      <a:pt x="126" y="30"/>
                    </a:cubicBezTo>
                    <a:cubicBezTo>
                      <a:pt x="127" y="30"/>
                      <a:pt x="127" y="30"/>
                      <a:pt x="127" y="31"/>
                    </a:cubicBezTo>
                    <a:cubicBezTo>
                      <a:pt x="128" y="31"/>
                      <a:pt x="128" y="31"/>
                      <a:pt x="129" y="31"/>
                    </a:cubicBezTo>
                    <a:cubicBezTo>
                      <a:pt x="129" y="32"/>
                      <a:pt x="130" y="32"/>
                      <a:pt x="130" y="32"/>
                    </a:cubicBezTo>
                    <a:cubicBezTo>
                      <a:pt x="131" y="32"/>
                      <a:pt x="131" y="33"/>
                      <a:pt x="132" y="33"/>
                    </a:cubicBezTo>
                    <a:cubicBezTo>
                      <a:pt x="132" y="33"/>
                      <a:pt x="132" y="34"/>
                      <a:pt x="133" y="34"/>
                    </a:cubicBezTo>
                    <a:cubicBezTo>
                      <a:pt x="133" y="34"/>
                      <a:pt x="134" y="34"/>
                      <a:pt x="134" y="35"/>
                    </a:cubicBezTo>
                    <a:cubicBezTo>
                      <a:pt x="135" y="35"/>
                      <a:pt x="135" y="35"/>
                      <a:pt x="136" y="35"/>
                    </a:cubicBezTo>
                    <a:cubicBezTo>
                      <a:pt x="136" y="36"/>
                      <a:pt x="137" y="36"/>
                      <a:pt x="137" y="36"/>
                    </a:cubicBezTo>
                    <a:cubicBezTo>
                      <a:pt x="137" y="36"/>
                      <a:pt x="138" y="37"/>
                      <a:pt x="138" y="37"/>
                    </a:cubicBezTo>
                    <a:cubicBezTo>
                      <a:pt x="139" y="37"/>
                      <a:pt x="139" y="38"/>
                      <a:pt x="140" y="38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1" y="39"/>
                      <a:pt x="142" y="39"/>
                      <a:pt x="142" y="40"/>
                    </a:cubicBezTo>
                    <a:cubicBezTo>
                      <a:pt x="143" y="40"/>
                      <a:pt x="143" y="40"/>
                      <a:pt x="143" y="40"/>
                    </a:cubicBezTo>
                    <a:cubicBezTo>
                      <a:pt x="144" y="41"/>
                      <a:pt x="144" y="41"/>
                      <a:pt x="144" y="41"/>
                    </a:cubicBezTo>
                    <a:cubicBezTo>
                      <a:pt x="145" y="42"/>
                      <a:pt x="145" y="42"/>
                      <a:pt x="145" y="42"/>
                    </a:cubicBezTo>
                    <a:cubicBezTo>
                      <a:pt x="146" y="42"/>
                      <a:pt x="146" y="43"/>
                      <a:pt x="147" y="43"/>
                    </a:cubicBezTo>
                    <a:cubicBezTo>
                      <a:pt x="148" y="44"/>
                      <a:pt x="148" y="44"/>
                      <a:pt x="148" y="44"/>
                    </a:cubicBezTo>
                    <a:cubicBezTo>
                      <a:pt x="148" y="44"/>
                      <a:pt x="148" y="44"/>
                      <a:pt x="149" y="45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50" y="46"/>
                      <a:pt x="150" y="46"/>
                      <a:pt x="151" y="46"/>
                    </a:cubicBezTo>
                    <a:cubicBezTo>
                      <a:pt x="151" y="47"/>
                      <a:pt x="151" y="47"/>
                      <a:pt x="151" y="47"/>
                    </a:cubicBezTo>
                    <a:cubicBezTo>
                      <a:pt x="152" y="47"/>
                      <a:pt x="152" y="48"/>
                      <a:pt x="153" y="48"/>
                    </a:cubicBezTo>
                    <a:cubicBezTo>
                      <a:pt x="153" y="49"/>
                      <a:pt x="153" y="49"/>
                      <a:pt x="153" y="49"/>
                    </a:cubicBezTo>
                    <a:cubicBezTo>
                      <a:pt x="154" y="49"/>
                      <a:pt x="154" y="49"/>
                      <a:pt x="155" y="50"/>
                    </a:cubicBezTo>
                    <a:cubicBezTo>
                      <a:pt x="155" y="50"/>
                      <a:pt x="155" y="50"/>
                      <a:pt x="155" y="50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7" y="52"/>
                      <a:pt x="157" y="52"/>
                      <a:pt x="157" y="52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59" y="54"/>
                      <a:pt x="159" y="54"/>
                      <a:pt x="159" y="54"/>
                    </a:cubicBezTo>
                    <a:cubicBezTo>
                      <a:pt x="159" y="55"/>
                      <a:pt x="159" y="55"/>
                      <a:pt x="159" y="55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0" y="56"/>
                      <a:pt x="160" y="57"/>
                      <a:pt x="160" y="57"/>
                    </a:cubicBezTo>
                    <a:cubicBezTo>
                      <a:pt x="160" y="57"/>
                      <a:pt x="161" y="58"/>
                      <a:pt x="161" y="58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62" y="59"/>
                      <a:pt x="162" y="59"/>
                      <a:pt x="162" y="59"/>
                    </a:cubicBezTo>
                    <a:cubicBezTo>
                      <a:pt x="162" y="59"/>
                      <a:pt x="162" y="59"/>
                      <a:pt x="162" y="59"/>
                    </a:cubicBezTo>
                    <a:cubicBezTo>
                      <a:pt x="163" y="60"/>
                      <a:pt x="163" y="60"/>
                      <a:pt x="163" y="60"/>
                    </a:cubicBezTo>
                    <a:cubicBezTo>
                      <a:pt x="163" y="60"/>
                      <a:pt x="163" y="60"/>
                      <a:pt x="163" y="60"/>
                    </a:cubicBezTo>
                    <a:cubicBezTo>
                      <a:pt x="164" y="60"/>
                      <a:pt x="164" y="60"/>
                      <a:pt x="164" y="60"/>
                    </a:cubicBezTo>
                    <a:cubicBezTo>
                      <a:pt x="164" y="60"/>
                      <a:pt x="164" y="60"/>
                      <a:pt x="164" y="60"/>
                    </a:cubicBezTo>
                    <a:cubicBezTo>
                      <a:pt x="164" y="60"/>
                      <a:pt x="164" y="60"/>
                      <a:pt x="164" y="60"/>
                    </a:cubicBezTo>
                    <a:cubicBezTo>
                      <a:pt x="164" y="60"/>
                      <a:pt x="165" y="60"/>
                      <a:pt x="165" y="60"/>
                    </a:cubicBezTo>
                    <a:cubicBezTo>
                      <a:pt x="169" y="57"/>
                      <a:pt x="174" y="54"/>
                      <a:pt x="178" y="52"/>
                    </a:cubicBezTo>
                    <a:cubicBezTo>
                      <a:pt x="180" y="51"/>
                      <a:pt x="180" y="47"/>
                      <a:pt x="178" y="44"/>
                    </a:cubicBezTo>
                    <a:cubicBezTo>
                      <a:pt x="166" y="28"/>
                      <a:pt x="151" y="17"/>
                      <a:pt x="135" y="9"/>
                    </a:cubicBezTo>
                    <a:cubicBezTo>
                      <a:pt x="121" y="3"/>
                      <a:pt x="105" y="0"/>
                      <a:pt x="90" y="0"/>
                    </a:cubicBezTo>
                    <a:cubicBezTo>
                      <a:pt x="57" y="0"/>
                      <a:pt x="24" y="15"/>
                      <a:pt x="3" y="44"/>
                    </a:cubicBezTo>
                    <a:cubicBezTo>
                      <a:pt x="0" y="47"/>
                      <a:pt x="0" y="51"/>
                      <a:pt x="2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32" name="Freeform 65"/>
              <p:cNvSpPr>
                <a:spLocks/>
              </p:cNvSpPr>
              <p:nvPr/>
            </p:nvSpPr>
            <p:spPr bwMode="auto">
              <a:xfrm>
                <a:off x="2926" y="1921"/>
                <a:ext cx="46" cy="81"/>
              </a:xfrm>
              <a:custGeom>
                <a:avLst/>
                <a:gdLst>
                  <a:gd name="T0" fmla="*/ 31 w 31"/>
                  <a:gd name="T1" fmla="*/ 24 h 55"/>
                  <a:gd name="T2" fmla="*/ 30 w 31"/>
                  <a:gd name="T3" fmla="*/ 21 h 55"/>
                  <a:gd name="T4" fmla="*/ 30 w 31"/>
                  <a:gd name="T5" fmla="*/ 20 h 55"/>
                  <a:gd name="T6" fmla="*/ 30 w 31"/>
                  <a:gd name="T7" fmla="*/ 19 h 55"/>
                  <a:gd name="T8" fmla="*/ 29 w 31"/>
                  <a:gd name="T9" fmla="*/ 18 h 55"/>
                  <a:gd name="T10" fmla="*/ 29 w 31"/>
                  <a:gd name="T11" fmla="*/ 16 h 55"/>
                  <a:gd name="T12" fmla="*/ 28 w 31"/>
                  <a:gd name="T13" fmla="*/ 15 h 55"/>
                  <a:gd name="T14" fmla="*/ 28 w 31"/>
                  <a:gd name="T15" fmla="*/ 14 h 55"/>
                  <a:gd name="T16" fmla="*/ 27 w 31"/>
                  <a:gd name="T17" fmla="*/ 13 h 55"/>
                  <a:gd name="T18" fmla="*/ 26 w 31"/>
                  <a:gd name="T19" fmla="*/ 12 h 55"/>
                  <a:gd name="T20" fmla="*/ 26 w 31"/>
                  <a:gd name="T21" fmla="*/ 11 h 55"/>
                  <a:gd name="T22" fmla="*/ 25 w 31"/>
                  <a:gd name="T23" fmla="*/ 10 h 55"/>
                  <a:gd name="T24" fmla="*/ 24 w 31"/>
                  <a:gd name="T25" fmla="*/ 9 h 55"/>
                  <a:gd name="T26" fmla="*/ 23 w 31"/>
                  <a:gd name="T27" fmla="*/ 8 h 55"/>
                  <a:gd name="T28" fmla="*/ 22 w 31"/>
                  <a:gd name="T29" fmla="*/ 7 h 55"/>
                  <a:gd name="T30" fmla="*/ 21 w 31"/>
                  <a:gd name="T31" fmla="*/ 6 h 55"/>
                  <a:gd name="T32" fmla="*/ 20 w 31"/>
                  <a:gd name="T33" fmla="*/ 5 h 55"/>
                  <a:gd name="T34" fmla="*/ 19 w 31"/>
                  <a:gd name="T35" fmla="*/ 4 h 55"/>
                  <a:gd name="T36" fmla="*/ 18 w 31"/>
                  <a:gd name="T37" fmla="*/ 4 h 55"/>
                  <a:gd name="T38" fmla="*/ 17 w 31"/>
                  <a:gd name="T39" fmla="*/ 3 h 55"/>
                  <a:gd name="T40" fmla="*/ 16 w 31"/>
                  <a:gd name="T41" fmla="*/ 2 h 55"/>
                  <a:gd name="T42" fmla="*/ 14 w 31"/>
                  <a:gd name="T43" fmla="*/ 2 h 55"/>
                  <a:gd name="T44" fmla="*/ 13 w 31"/>
                  <a:gd name="T45" fmla="*/ 1 h 55"/>
                  <a:gd name="T46" fmla="*/ 11 w 31"/>
                  <a:gd name="T47" fmla="*/ 1 h 55"/>
                  <a:gd name="T48" fmla="*/ 11 w 31"/>
                  <a:gd name="T49" fmla="*/ 1 h 55"/>
                  <a:gd name="T50" fmla="*/ 8 w 31"/>
                  <a:gd name="T51" fmla="*/ 0 h 55"/>
                  <a:gd name="T52" fmla="*/ 7 w 31"/>
                  <a:gd name="T53" fmla="*/ 0 h 55"/>
                  <a:gd name="T54" fmla="*/ 6 w 31"/>
                  <a:gd name="T55" fmla="*/ 0 h 55"/>
                  <a:gd name="T56" fmla="*/ 5 w 31"/>
                  <a:gd name="T57" fmla="*/ 0 h 55"/>
                  <a:gd name="T58" fmla="*/ 3 w 31"/>
                  <a:gd name="T59" fmla="*/ 0 h 55"/>
                  <a:gd name="T60" fmla="*/ 3 w 31"/>
                  <a:gd name="T61" fmla="*/ 0 h 55"/>
                  <a:gd name="T62" fmla="*/ 0 w 31"/>
                  <a:gd name="T63" fmla="*/ 0 h 55"/>
                  <a:gd name="T64" fmla="*/ 7 w 31"/>
                  <a:gd name="T65" fmla="*/ 55 h 55"/>
                  <a:gd name="T66" fmla="*/ 28 w 31"/>
                  <a:gd name="T67" fmla="*/ 40 h 55"/>
                  <a:gd name="T68" fmla="*/ 28 w 31"/>
                  <a:gd name="T69" fmla="*/ 40 h 55"/>
                  <a:gd name="T70" fmla="*/ 28 w 31"/>
                  <a:gd name="T71" fmla="*/ 40 h 55"/>
                  <a:gd name="T72" fmla="*/ 29 w 31"/>
                  <a:gd name="T73" fmla="*/ 37 h 55"/>
                  <a:gd name="T74" fmla="*/ 30 w 31"/>
                  <a:gd name="T75" fmla="*/ 36 h 55"/>
                  <a:gd name="T76" fmla="*/ 31 w 31"/>
                  <a:gd name="T77" fmla="*/ 33 h 55"/>
                  <a:gd name="T78" fmla="*/ 31 w 31"/>
                  <a:gd name="T79" fmla="*/ 32 h 55"/>
                  <a:gd name="T80" fmla="*/ 31 w 31"/>
                  <a:gd name="T81" fmla="*/ 29 h 55"/>
                  <a:gd name="T82" fmla="*/ 31 w 31"/>
                  <a:gd name="T83" fmla="*/ 28 h 55"/>
                  <a:gd name="T84" fmla="*/ 31 w 31"/>
                  <a:gd name="T85" fmla="*/ 2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" h="55">
                    <a:moveTo>
                      <a:pt x="31" y="24"/>
                    </a:moveTo>
                    <a:cubicBezTo>
                      <a:pt x="31" y="23"/>
                      <a:pt x="31" y="22"/>
                      <a:pt x="30" y="21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19"/>
                      <a:pt x="30" y="19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4"/>
                      <a:pt x="28" y="1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2"/>
                      <a:pt x="27" y="12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1" y="6"/>
                      <a:pt x="21" y="6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5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16" y="54"/>
                      <a:pt x="24" y="48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9" y="39"/>
                      <a:pt x="29" y="38"/>
                      <a:pt x="29" y="37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5"/>
                      <a:pt x="30" y="34"/>
                      <a:pt x="31" y="33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1"/>
                      <a:pt x="31" y="30"/>
                      <a:pt x="31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5"/>
                      <a:pt x="3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33" name="Freeform 66"/>
              <p:cNvSpPr>
                <a:spLocks/>
              </p:cNvSpPr>
              <p:nvPr/>
            </p:nvSpPr>
            <p:spPr bwMode="auto">
              <a:xfrm>
                <a:off x="2696" y="2031"/>
                <a:ext cx="257" cy="155"/>
              </a:xfrm>
              <a:custGeom>
                <a:avLst/>
                <a:gdLst>
                  <a:gd name="T0" fmla="*/ 138 w 174"/>
                  <a:gd name="T1" fmla="*/ 0 h 105"/>
                  <a:gd name="T2" fmla="*/ 136 w 174"/>
                  <a:gd name="T3" fmla="*/ 0 h 105"/>
                  <a:gd name="T4" fmla="*/ 87 w 174"/>
                  <a:gd name="T5" fmla="*/ 22 h 105"/>
                  <a:gd name="T6" fmla="*/ 38 w 174"/>
                  <a:gd name="T7" fmla="*/ 0 h 105"/>
                  <a:gd name="T8" fmla="*/ 37 w 174"/>
                  <a:gd name="T9" fmla="*/ 0 h 105"/>
                  <a:gd name="T10" fmla="*/ 0 w 174"/>
                  <a:gd name="T11" fmla="*/ 36 h 105"/>
                  <a:gd name="T12" fmla="*/ 0 w 174"/>
                  <a:gd name="T13" fmla="*/ 105 h 105"/>
                  <a:gd name="T14" fmla="*/ 35 w 174"/>
                  <a:gd name="T15" fmla="*/ 105 h 105"/>
                  <a:gd name="T16" fmla="*/ 35 w 174"/>
                  <a:gd name="T17" fmla="*/ 49 h 105"/>
                  <a:gd name="T18" fmla="*/ 42 w 174"/>
                  <a:gd name="T19" fmla="*/ 42 h 105"/>
                  <a:gd name="T20" fmla="*/ 49 w 174"/>
                  <a:gd name="T21" fmla="*/ 49 h 105"/>
                  <a:gd name="T22" fmla="*/ 49 w 174"/>
                  <a:gd name="T23" fmla="*/ 105 h 105"/>
                  <a:gd name="T24" fmla="*/ 129 w 174"/>
                  <a:gd name="T25" fmla="*/ 105 h 105"/>
                  <a:gd name="T26" fmla="*/ 129 w 174"/>
                  <a:gd name="T27" fmla="*/ 49 h 105"/>
                  <a:gd name="T28" fmla="*/ 136 w 174"/>
                  <a:gd name="T29" fmla="*/ 42 h 105"/>
                  <a:gd name="T30" fmla="*/ 143 w 174"/>
                  <a:gd name="T31" fmla="*/ 49 h 105"/>
                  <a:gd name="T32" fmla="*/ 143 w 174"/>
                  <a:gd name="T33" fmla="*/ 105 h 105"/>
                  <a:gd name="T34" fmla="*/ 174 w 174"/>
                  <a:gd name="T35" fmla="*/ 105 h 105"/>
                  <a:gd name="T36" fmla="*/ 174 w 174"/>
                  <a:gd name="T37" fmla="*/ 36 h 105"/>
                  <a:gd name="T38" fmla="*/ 138 w 174"/>
                  <a:gd name="T3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4" h="105">
                    <a:moveTo>
                      <a:pt x="138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124" y="14"/>
                      <a:pt x="106" y="22"/>
                      <a:pt x="87" y="22"/>
                    </a:cubicBezTo>
                    <a:cubicBezTo>
                      <a:pt x="68" y="22"/>
                      <a:pt x="50" y="14"/>
                      <a:pt x="38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0" y="16"/>
                      <a:pt x="0" y="36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5"/>
                      <a:pt x="38" y="42"/>
                      <a:pt x="42" y="42"/>
                    </a:cubicBezTo>
                    <a:cubicBezTo>
                      <a:pt x="46" y="42"/>
                      <a:pt x="49" y="45"/>
                      <a:pt x="49" y="49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129" y="105"/>
                      <a:pt x="129" y="105"/>
                      <a:pt x="129" y="105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5"/>
                      <a:pt x="132" y="42"/>
                      <a:pt x="136" y="42"/>
                    </a:cubicBezTo>
                    <a:cubicBezTo>
                      <a:pt x="140" y="42"/>
                      <a:pt x="143" y="45"/>
                      <a:pt x="143" y="49"/>
                    </a:cubicBezTo>
                    <a:cubicBezTo>
                      <a:pt x="143" y="105"/>
                      <a:pt x="143" y="105"/>
                      <a:pt x="143" y="105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74" y="36"/>
                      <a:pt x="174" y="36"/>
                      <a:pt x="174" y="36"/>
                    </a:cubicBezTo>
                    <a:cubicBezTo>
                      <a:pt x="174" y="16"/>
                      <a:pt x="158" y="0"/>
                      <a:pt x="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34" name="Freeform 67"/>
              <p:cNvSpPr>
                <a:spLocks/>
              </p:cNvSpPr>
              <p:nvPr/>
            </p:nvSpPr>
            <p:spPr bwMode="auto">
              <a:xfrm>
                <a:off x="2694" y="1896"/>
                <a:ext cx="18" cy="26"/>
              </a:xfrm>
              <a:custGeom>
                <a:avLst/>
                <a:gdLst>
                  <a:gd name="T0" fmla="*/ 10 w 12"/>
                  <a:gd name="T1" fmla="*/ 14 h 18"/>
                  <a:gd name="T2" fmla="*/ 12 w 12"/>
                  <a:gd name="T3" fmla="*/ 5 h 18"/>
                  <a:gd name="T4" fmla="*/ 3 w 12"/>
                  <a:gd name="T5" fmla="*/ 0 h 18"/>
                  <a:gd name="T6" fmla="*/ 0 w 12"/>
                  <a:gd name="T7" fmla="*/ 18 h 18"/>
                  <a:gd name="T8" fmla="*/ 10 w 12"/>
                  <a:gd name="T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0" y="14"/>
                    </a:moveTo>
                    <a:cubicBezTo>
                      <a:pt x="10" y="11"/>
                      <a:pt x="11" y="8"/>
                      <a:pt x="12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6"/>
                      <a:pt x="0" y="12"/>
                      <a:pt x="0" y="18"/>
                    </a:cubicBezTo>
                    <a:cubicBezTo>
                      <a:pt x="3" y="16"/>
                      <a:pt x="6" y="15"/>
                      <a:pt x="1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35" name="Freeform 68"/>
              <p:cNvSpPr>
                <a:spLocks/>
              </p:cNvSpPr>
              <p:nvPr/>
            </p:nvSpPr>
            <p:spPr bwMode="auto">
              <a:xfrm>
                <a:off x="2675" y="1918"/>
                <a:ext cx="49" cy="84"/>
              </a:xfrm>
              <a:custGeom>
                <a:avLst/>
                <a:gdLst>
                  <a:gd name="T0" fmla="*/ 33 w 33"/>
                  <a:gd name="T1" fmla="*/ 2 h 57"/>
                  <a:gd name="T2" fmla="*/ 2 w 33"/>
                  <a:gd name="T3" fmla="*/ 26 h 57"/>
                  <a:gd name="T4" fmla="*/ 27 w 33"/>
                  <a:gd name="T5" fmla="*/ 57 h 57"/>
                  <a:gd name="T6" fmla="*/ 33 w 33"/>
                  <a:gd name="T7" fmla="*/ 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57">
                    <a:moveTo>
                      <a:pt x="33" y="2"/>
                    </a:moveTo>
                    <a:cubicBezTo>
                      <a:pt x="18" y="0"/>
                      <a:pt x="4" y="11"/>
                      <a:pt x="2" y="26"/>
                    </a:cubicBezTo>
                    <a:cubicBezTo>
                      <a:pt x="0" y="41"/>
                      <a:pt x="11" y="55"/>
                      <a:pt x="27" y="57"/>
                    </a:cubicBez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36" name="Freeform 69"/>
              <p:cNvSpPr>
                <a:spLocks/>
              </p:cNvSpPr>
              <p:nvPr/>
            </p:nvSpPr>
            <p:spPr bwMode="auto">
              <a:xfrm>
                <a:off x="4478" y="1117"/>
                <a:ext cx="189" cy="164"/>
              </a:xfrm>
              <a:custGeom>
                <a:avLst/>
                <a:gdLst>
                  <a:gd name="T0" fmla="*/ 189 w 189"/>
                  <a:gd name="T1" fmla="*/ 164 h 164"/>
                  <a:gd name="T2" fmla="*/ 95 w 189"/>
                  <a:gd name="T3" fmla="*/ 0 h 164"/>
                  <a:gd name="T4" fmla="*/ 0 w 189"/>
                  <a:gd name="T5" fmla="*/ 164 h 164"/>
                  <a:gd name="T6" fmla="*/ 189 w 189"/>
                  <a:gd name="T7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64">
                    <a:moveTo>
                      <a:pt x="189" y="164"/>
                    </a:moveTo>
                    <a:lnTo>
                      <a:pt x="95" y="0"/>
                    </a:lnTo>
                    <a:lnTo>
                      <a:pt x="0" y="164"/>
                    </a:lnTo>
                    <a:lnTo>
                      <a:pt x="189" y="16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37" name="Freeform 70"/>
              <p:cNvSpPr>
                <a:spLocks/>
              </p:cNvSpPr>
              <p:nvPr/>
            </p:nvSpPr>
            <p:spPr bwMode="auto">
              <a:xfrm>
                <a:off x="3181" y="1053"/>
                <a:ext cx="164" cy="191"/>
              </a:xfrm>
              <a:custGeom>
                <a:avLst/>
                <a:gdLst>
                  <a:gd name="T0" fmla="*/ 0 w 164"/>
                  <a:gd name="T1" fmla="*/ 191 h 191"/>
                  <a:gd name="T2" fmla="*/ 164 w 164"/>
                  <a:gd name="T3" fmla="*/ 96 h 191"/>
                  <a:gd name="T4" fmla="*/ 0 w 164"/>
                  <a:gd name="T5" fmla="*/ 0 h 191"/>
                  <a:gd name="T6" fmla="*/ 0 w 164"/>
                  <a:gd name="T7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4" h="191">
                    <a:moveTo>
                      <a:pt x="0" y="191"/>
                    </a:moveTo>
                    <a:lnTo>
                      <a:pt x="164" y="96"/>
                    </a:lnTo>
                    <a:lnTo>
                      <a:pt x="0" y="0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38" name="Freeform 71"/>
              <p:cNvSpPr>
                <a:spLocks/>
              </p:cNvSpPr>
              <p:nvPr/>
            </p:nvSpPr>
            <p:spPr bwMode="auto">
              <a:xfrm>
                <a:off x="2402" y="1018"/>
                <a:ext cx="191" cy="166"/>
              </a:xfrm>
              <a:custGeom>
                <a:avLst/>
                <a:gdLst>
                  <a:gd name="T0" fmla="*/ 191 w 191"/>
                  <a:gd name="T1" fmla="*/ 166 h 166"/>
                  <a:gd name="T2" fmla="*/ 97 w 191"/>
                  <a:gd name="T3" fmla="*/ 0 h 166"/>
                  <a:gd name="T4" fmla="*/ 0 w 191"/>
                  <a:gd name="T5" fmla="*/ 166 h 166"/>
                  <a:gd name="T6" fmla="*/ 191 w 191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66">
                    <a:moveTo>
                      <a:pt x="191" y="166"/>
                    </a:moveTo>
                    <a:lnTo>
                      <a:pt x="97" y="0"/>
                    </a:lnTo>
                    <a:lnTo>
                      <a:pt x="0" y="166"/>
                    </a:lnTo>
                    <a:lnTo>
                      <a:pt x="191" y="16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39" name="Freeform 72"/>
              <p:cNvSpPr>
                <a:spLocks/>
              </p:cNvSpPr>
              <p:nvPr/>
            </p:nvSpPr>
            <p:spPr bwMode="auto">
              <a:xfrm>
                <a:off x="2719" y="763"/>
                <a:ext cx="191" cy="166"/>
              </a:xfrm>
              <a:custGeom>
                <a:avLst/>
                <a:gdLst>
                  <a:gd name="T0" fmla="*/ 191 w 191"/>
                  <a:gd name="T1" fmla="*/ 166 h 166"/>
                  <a:gd name="T2" fmla="*/ 95 w 191"/>
                  <a:gd name="T3" fmla="*/ 0 h 166"/>
                  <a:gd name="T4" fmla="*/ 0 w 191"/>
                  <a:gd name="T5" fmla="*/ 166 h 166"/>
                  <a:gd name="T6" fmla="*/ 191 w 191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66">
                    <a:moveTo>
                      <a:pt x="191" y="166"/>
                    </a:moveTo>
                    <a:lnTo>
                      <a:pt x="95" y="0"/>
                    </a:lnTo>
                    <a:lnTo>
                      <a:pt x="0" y="166"/>
                    </a:lnTo>
                    <a:lnTo>
                      <a:pt x="191" y="16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40" name="Freeform 73"/>
              <p:cNvSpPr>
                <a:spLocks/>
              </p:cNvSpPr>
              <p:nvPr/>
            </p:nvSpPr>
            <p:spPr bwMode="auto">
              <a:xfrm>
                <a:off x="878" y="1138"/>
                <a:ext cx="189" cy="164"/>
              </a:xfrm>
              <a:custGeom>
                <a:avLst/>
                <a:gdLst>
                  <a:gd name="T0" fmla="*/ 189 w 189"/>
                  <a:gd name="T1" fmla="*/ 164 h 164"/>
                  <a:gd name="T2" fmla="*/ 94 w 189"/>
                  <a:gd name="T3" fmla="*/ 0 h 164"/>
                  <a:gd name="T4" fmla="*/ 0 w 189"/>
                  <a:gd name="T5" fmla="*/ 164 h 164"/>
                  <a:gd name="T6" fmla="*/ 189 w 189"/>
                  <a:gd name="T7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64">
                    <a:moveTo>
                      <a:pt x="189" y="164"/>
                    </a:moveTo>
                    <a:lnTo>
                      <a:pt x="94" y="0"/>
                    </a:lnTo>
                    <a:lnTo>
                      <a:pt x="0" y="164"/>
                    </a:lnTo>
                    <a:lnTo>
                      <a:pt x="189" y="16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41" name="Freeform 74"/>
              <p:cNvSpPr>
                <a:spLocks/>
              </p:cNvSpPr>
              <p:nvPr/>
            </p:nvSpPr>
            <p:spPr bwMode="auto">
              <a:xfrm>
                <a:off x="1491" y="1554"/>
                <a:ext cx="165" cy="189"/>
              </a:xfrm>
              <a:custGeom>
                <a:avLst/>
                <a:gdLst>
                  <a:gd name="T0" fmla="*/ 0 w 165"/>
                  <a:gd name="T1" fmla="*/ 189 h 189"/>
                  <a:gd name="T2" fmla="*/ 165 w 165"/>
                  <a:gd name="T3" fmla="*/ 95 h 189"/>
                  <a:gd name="T4" fmla="*/ 0 w 165"/>
                  <a:gd name="T5" fmla="*/ 0 h 189"/>
                  <a:gd name="T6" fmla="*/ 0 w 165"/>
                  <a:gd name="T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189">
                    <a:moveTo>
                      <a:pt x="0" y="189"/>
                    </a:moveTo>
                    <a:lnTo>
                      <a:pt x="165" y="95"/>
                    </a:lnTo>
                    <a:lnTo>
                      <a:pt x="0" y="0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42" name="Freeform 75"/>
              <p:cNvSpPr>
                <a:spLocks/>
              </p:cNvSpPr>
              <p:nvPr/>
            </p:nvSpPr>
            <p:spPr bwMode="auto">
              <a:xfrm>
                <a:off x="2148" y="2589"/>
                <a:ext cx="1371" cy="891"/>
              </a:xfrm>
              <a:custGeom>
                <a:avLst/>
                <a:gdLst>
                  <a:gd name="T0" fmla="*/ 31 w 926"/>
                  <a:gd name="T1" fmla="*/ 602 h 602"/>
                  <a:gd name="T2" fmla="*/ 895 w 926"/>
                  <a:gd name="T3" fmla="*/ 602 h 602"/>
                  <a:gd name="T4" fmla="*/ 926 w 926"/>
                  <a:gd name="T5" fmla="*/ 571 h 602"/>
                  <a:gd name="T6" fmla="*/ 926 w 926"/>
                  <a:gd name="T7" fmla="*/ 31 h 602"/>
                  <a:gd name="T8" fmla="*/ 895 w 926"/>
                  <a:gd name="T9" fmla="*/ 0 h 602"/>
                  <a:gd name="T10" fmla="*/ 31 w 926"/>
                  <a:gd name="T11" fmla="*/ 0 h 602"/>
                  <a:gd name="T12" fmla="*/ 0 w 926"/>
                  <a:gd name="T13" fmla="*/ 31 h 602"/>
                  <a:gd name="T14" fmla="*/ 0 w 926"/>
                  <a:gd name="T15" fmla="*/ 571 h 602"/>
                  <a:gd name="T16" fmla="*/ 31 w 926"/>
                  <a:gd name="T17" fmla="*/ 60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6" h="602">
                    <a:moveTo>
                      <a:pt x="31" y="602"/>
                    </a:moveTo>
                    <a:cubicBezTo>
                      <a:pt x="895" y="602"/>
                      <a:pt x="895" y="602"/>
                      <a:pt x="895" y="602"/>
                    </a:cubicBezTo>
                    <a:cubicBezTo>
                      <a:pt x="912" y="602"/>
                      <a:pt x="926" y="588"/>
                      <a:pt x="926" y="571"/>
                    </a:cubicBezTo>
                    <a:cubicBezTo>
                      <a:pt x="926" y="31"/>
                      <a:pt x="926" y="31"/>
                      <a:pt x="926" y="31"/>
                    </a:cubicBezTo>
                    <a:cubicBezTo>
                      <a:pt x="926" y="14"/>
                      <a:pt x="912" y="0"/>
                      <a:pt x="89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571"/>
                      <a:pt x="0" y="571"/>
                      <a:pt x="0" y="571"/>
                    </a:cubicBezTo>
                    <a:cubicBezTo>
                      <a:pt x="0" y="588"/>
                      <a:pt x="13" y="602"/>
                      <a:pt x="31" y="602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43" name="Rectangle 76"/>
              <p:cNvSpPr>
                <a:spLocks noChangeArrowheads="1"/>
              </p:cNvSpPr>
              <p:nvPr/>
            </p:nvSpPr>
            <p:spPr bwMode="auto">
              <a:xfrm>
                <a:off x="2235" y="2676"/>
                <a:ext cx="1196" cy="717"/>
              </a:xfrm>
              <a:prstGeom prst="rect">
                <a:avLst/>
              </a:prstGeom>
              <a:solidFill>
                <a:srgbClr val="B9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44" name="Oval 77"/>
              <p:cNvSpPr>
                <a:spLocks noChangeArrowheads="1"/>
              </p:cNvSpPr>
              <p:nvPr/>
            </p:nvSpPr>
            <p:spPr bwMode="auto">
              <a:xfrm>
                <a:off x="2804" y="2604"/>
                <a:ext cx="59" cy="5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pic>
            <p:nvPicPr>
              <p:cNvPr id="1102" name="Picture 7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7" y="2752"/>
                <a:ext cx="321" cy="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5" name="Freeform 79"/>
              <p:cNvSpPr>
                <a:spLocks/>
              </p:cNvSpPr>
              <p:nvPr/>
            </p:nvSpPr>
            <p:spPr bwMode="auto">
              <a:xfrm>
                <a:off x="2004" y="2789"/>
                <a:ext cx="286" cy="503"/>
              </a:xfrm>
              <a:custGeom>
                <a:avLst/>
                <a:gdLst>
                  <a:gd name="T0" fmla="*/ 175 w 193"/>
                  <a:gd name="T1" fmla="*/ 1 h 340"/>
                  <a:gd name="T2" fmla="*/ 18 w 193"/>
                  <a:gd name="T3" fmla="*/ 0 h 340"/>
                  <a:gd name="T4" fmla="*/ 0 w 193"/>
                  <a:gd name="T5" fmla="*/ 18 h 340"/>
                  <a:gd name="T6" fmla="*/ 0 w 193"/>
                  <a:gd name="T7" fmla="*/ 322 h 340"/>
                  <a:gd name="T8" fmla="*/ 18 w 193"/>
                  <a:gd name="T9" fmla="*/ 340 h 340"/>
                  <a:gd name="T10" fmla="*/ 175 w 193"/>
                  <a:gd name="T11" fmla="*/ 340 h 340"/>
                  <a:gd name="T12" fmla="*/ 193 w 193"/>
                  <a:gd name="T13" fmla="*/ 322 h 340"/>
                  <a:gd name="T14" fmla="*/ 193 w 193"/>
                  <a:gd name="T15" fmla="*/ 19 h 340"/>
                  <a:gd name="T16" fmla="*/ 175 w 193"/>
                  <a:gd name="T17" fmla="*/ 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340">
                    <a:moveTo>
                      <a:pt x="175" y="1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9" y="0"/>
                      <a:pt x="1" y="8"/>
                      <a:pt x="0" y="18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32"/>
                      <a:pt x="8" y="340"/>
                      <a:pt x="18" y="340"/>
                    </a:cubicBezTo>
                    <a:cubicBezTo>
                      <a:pt x="175" y="340"/>
                      <a:pt x="175" y="340"/>
                      <a:pt x="175" y="340"/>
                    </a:cubicBezTo>
                    <a:cubicBezTo>
                      <a:pt x="185" y="340"/>
                      <a:pt x="193" y="332"/>
                      <a:pt x="193" y="322"/>
                    </a:cubicBezTo>
                    <a:cubicBezTo>
                      <a:pt x="193" y="19"/>
                      <a:pt x="193" y="19"/>
                      <a:pt x="193" y="19"/>
                    </a:cubicBezTo>
                    <a:cubicBezTo>
                      <a:pt x="193" y="9"/>
                      <a:pt x="185" y="1"/>
                      <a:pt x="175" y="1"/>
                    </a:cubicBezTo>
                    <a:close/>
                  </a:path>
                </a:pathLst>
              </a:custGeom>
              <a:solidFill>
                <a:srgbClr val="B9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46" name="Freeform 80"/>
              <p:cNvSpPr>
                <a:spLocks/>
              </p:cNvSpPr>
              <p:nvPr/>
            </p:nvSpPr>
            <p:spPr bwMode="auto">
              <a:xfrm>
                <a:off x="2081" y="3307"/>
                <a:ext cx="132" cy="19"/>
              </a:xfrm>
              <a:custGeom>
                <a:avLst/>
                <a:gdLst>
                  <a:gd name="T0" fmla="*/ 85 w 89"/>
                  <a:gd name="T1" fmla="*/ 0 h 13"/>
                  <a:gd name="T2" fmla="*/ 4 w 89"/>
                  <a:gd name="T3" fmla="*/ 0 h 13"/>
                  <a:gd name="T4" fmla="*/ 0 w 89"/>
                  <a:gd name="T5" fmla="*/ 4 h 13"/>
                  <a:gd name="T6" fmla="*/ 0 w 89"/>
                  <a:gd name="T7" fmla="*/ 9 h 13"/>
                  <a:gd name="T8" fmla="*/ 4 w 89"/>
                  <a:gd name="T9" fmla="*/ 13 h 13"/>
                  <a:gd name="T10" fmla="*/ 85 w 89"/>
                  <a:gd name="T11" fmla="*/ 13 h 13"/>
                  <a:gd name="T12" fmla="*/ 89 w 89"/>
                  <a:gd name="T13" fmla="*/ 10 h 13"/>
                  <a:gd name="T14" fmla="*/ 89 w 89"/>
                  <a:gd name="T15" fmla="*/ 4 h 13"/>
                  <a:gd name="T16" fmla="*/ 85 w 89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13">
                    <a:moveTo>
                      <a:pt x="8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7" y="13"/>
                      <a:pt x="89" y="12"/>
                      <a:pt x="89" y="10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9" y="2"/>
                      <a:pt x="87" y="0"/>
                      <a:pt x="85" y="0"/>
                    </a:cubicBezTo>
                    <a:close/>
                  </a:path>
                </a:pathLst>
              </a:custGeom>
              <a:solidFill>
                <a:srgbClr val="909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47" name="Freeform 81"/>
              <p:cNvSpPr>
                <a:spLocks/>
              </p:cNvSpPr>
              <p:nvPr/>
            </p:nvSpPr>
            <p:spPr bwMode="auto">
              <a:xfrm>
                <a:off x="2134" y="2759"/>
                <a:ext cx="29" cy="28"/>
              </a:xfrm>
              <a:custGeom>
                <a:avLst/>
                <a:gdLst>
                  <a:gd name="T0" fmla="*/ 7 w 19"/>
                  <a:gd name="T1" fmla="*/ 1 h 19"/>
                  <a:gd name="T2" fmla="*/ 1 w 19"/>
                  <a:gd name="T3" fmla="*/ 11 h 19"/>
                  <a:gd name="T4" fmla="*/ 11 w 19"/>
                  <a:gd name="T5" fmla="*/ 18 h 19"/>
                  <a:gd name="T6" fmla="*/ 18 w 19"/>
                  <a:gd name="T7" fmla="*/ 7 h 19"/>
                  <a:gd name="T8" fmla="*/ 7 w 19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7" y="1"/>
                    </a:moveTo>
                    <a:cubicBezTo>
                      <a:pt x="2" y="2"/>
                      <a:pt x="0" y="7"/>
                      <a:pt x="1" y="11"/>
                    </a:cubicBezTo>
                    <a:cubicBezTo>
                      <a:pt x="2" y="16"/>
                      <a:pt x="7" y="19"/>
                      <a:pt x="11" y="18"/>
                    </a:cubicBezTo>
                    <a:cubicBezTo>
                      <a:pt x="16" y="17"/>
                      <a:pt x="19" y="12"/>
                      <a:pt x="18" y="7"/>
                    </a:cubicBezTo>
                    <a:cubicBezTo>
                      <a:pt x="16" y="3"/>
                      <a:pt x="12" y="0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088" name="Freeform 82"/>
              <p:cNvSpPr>
                <a:spLocks noEditPoints="1"/>
              </p:cNvSpPr>
              <p:nvPr/>
            </p:nvSpPr>
            <p:spPr bwMode="auto">
              <a:xfrm>
                <a:off x="2041" y="2944"/>
                <a:ext cx="213" cy="178"/>
              </a:xfrm>
              <a:custGeom>
                <a:avLst/>
                <a:gdLst>
                  <a:gd name="T0" fmla="*/ 7 w 144"/>
                  <a:gd name="T1" fmla="*/ 91 h 120"/>
                  <a:gd name="T2" fmla="*/ 0 w 144"/>
                  <a:gd name="T3" fmla="*/ 84 h 120"/>
                  <a:gd name="T4" fmla="*/ 0 w 144"/>
                  <a:gd name="T5" fmla="*/ 7 h 120"/>
                  <a:gd name="T6" fmla="*/ 7 w 144"/>
                  <a:gd name="T7" fmla="*/ 0 h 120"/>
                  <a:gd name="T8" fmla="*/ 137 w 144"/>
                  <a:gd name="T9" fmla="*/ 0 h 120"/>
                  <a:gd name="T10" fmla="*/ 144 w 144"/>
                  <a:gd name="T11" fmla="*/ 7 h 120"/>
                  <a:gd name="T12" fmla="*/ 144 w 144"/>
                  <a:gd name="T13" fmla="*/ 84 h 120"/>
                  <a:gd name="T14" fmla="*/ 137 w 144"/>
                  <a:gd name="T15" fmla="*/ 91 h 120"/>
                  <a:gd name="T16" fmla="*/ 7 w 144"/>
                  <a:gd name="T17" fmla="*/ 91 h 120"/>
                  <a:gd name="T18" fmla="*/ 49 w 144"/>
                  <a:gd name="T19" fmla="*/ 17 h 120"/>
                  <a:gd name="T20" fmla="*/ 107 w 144"/>
                  <a:gd name="T21" fmla="*/ 46 h 120"/>
                  <a:gd name="T22" fmla="*/ 49 w 144"/>
                  <a:gd name="T23" fmla="*/ 75 h 120"/>
                  <a:gd name="T24" fmla="*/ 49 w 144"/>
                  <a:gd name="T25" fmla="*/ 17 h 120"/>
                  <a:gd name="T26" fmla="*/ 144 w 144"/>
                  <a:gd name="T27" fmla="*/ 113 h 120"/>
                  <a:gd name="T28" fmla="*/ 83 w 144"/>
                  <a:gd name="T29" fmla="*/ 113 h 120"/>
                  <a:gd name="T30" fmla="*/ 72 w 144"/>
                  <a:gd name="T31" fmla="*/ 120 h 120"/>
                  <a:gd name="T32" fmla="*/ 61 w 144"/>
                  <a:gd name="T33" fmla="*/ 113 h 120"/>
                  <a:gd name="T34" fmla="*/ 0 w 144"/>
                  <a:gd name="T35" fmla="*/ 113 h 120"/>
                  <a:gd name="T36" fmla="*/ 0 w 144"/>
                  <a:gd name="T37" fmla="*/ 104 h 120"/>
                  <a:gd name="T38" fmla="*/ 61 w 144"/>
                  <a:gd name="T39" fmla="*/ 104 h 120"/>
                  <a:gd name="T40" fmla="*/ 72 w 144"/>
                  <a:gd name="T41" fmla="*/ 97 h 120"/>
                  <a:gd name="T42" fmla="*/ 83 w 144"/>
                  <a:gd name="T43" fmla="*/ 104 h 120"/>
                  <a:gd name="T44" fmla="*/ 144 w 144"/>
                  <a:gd name="T45" fmla="*/ 104 h 120"/>
                  <a:gd name="T46" fmla="*/ 144 w 144"/>
                  <a:gd name="T47" fmla="*/ 11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4" h="120">
                    <a:moveTo>
                      <a:pt x="7" y="91"/>
                    </a:moveTo>
                    <a:cubicBezTo>
                      <a:pt x="3" y="91"/>
                      <a:pt x="0" y="88"/>
                      <a:pt x="0" y="84"/>
                    </a:cubicBezTo>
                    <a:cubicBezTo>
                      <a:pt x="0" y="58"/>
                      <a:pt x="0" y="33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1" y="0"/>
                      <a:pt x="144" y="3"/>
                      <a:pt x="144" y="7"/>
                    </a:cubicBezTo>
                    <a:cubicBezTo>
                      <a:pt x="144" y="33"/>
                      <a:pt x="144" y="58"/>
                      <a:pt x="144" y="84"/>
                    </a:cubicBezTo>
                    <a:cubicBezTo>
                      <a:pt x="144" y="88"/>
                      <a:pt x="141" y="91"/>
                      <a:pt x="137" y="91"/>
                    </a:cubicBezTo>
                    <a:cubicBezTo>
                      <a:pt x="72" y="91"/>
                      <a:pt x="72" y="91"/>
                      <a:pt x="7" y="91"/>
                    </a:cubicBezTo>
                    <a:close/>
                    <a:moveTo>
                      <a:pt x="49" y="17"/>
                    </a:moveTo>
                    <a:cubicBezTo>
                      <a:pt x="107" y="46"/>
                      <a:pt x="107" y="46"/>
                      <a:pt x="107" y="46"/>
                    </a:cubicBezTo>
                    <a:cubicBezTo>
                      <a:pt x="49" y="75"/>
                      <a:pt x="49" y="75"/>
                      <a:pt x="49" y="75"/>
                    </a:cubicBezTo>
                    <a:lnTo>
                      <a:pt x="49" y="17"/>
                    </a:lnTo>
                    <a:close/>
                    <a:moveTo>
                      <a:pt x="144" y="113"/>
                    </a:moveTo>
                    <a:cubicBezTo>
                      <a:pt x="83" y="113"/>
                      <a:pt x="83" y="113"/>
                      <a:pt x="83" y="113"/>
                    </a:cubicBezTo>
                    <a:cubicBezTo>
                      <a:pt x="81" y="117"/>
                      <a:pt x="77" y="120"/>
                      <a:pt x="72" y="120"/>
                    </a:cubicBezTo>
                    <a:cubicBezTo>
                      <a:pt x="67" y="120"/>
                      <a:pt x="63" y="117"/>
                      <a:pt x="61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3" y="100"/>
                      <a:pt x="67" y="97"/>
                      <a:pt x="72" y="97"/>
                    </a:cubicBezTo>
                    <a:cubicBezTo>
                      <a:pt x="77" y="97"/>
                      <a:pt x="81" y="100"/>
                      <a:pt x="83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lnTo>
                      <a:pt x="144" y="113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pic>
            <p:nvPicPr>
              <p:cNvPr id="1107" name="Picture 8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2" y="2877"/>
                <a:ext cx="785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9" name="Freeform 84"/>
              <p:cNvSpPr>
                <a:spLocks/>
              </p:cNvSpPr>
              <p:nvPr/>
            </p:nvSpPr>
            <p:spPr bwMode="auto">
              <a:xfrm>
                <a:off x="3248" y="2930"/>
                <a:ext cx="565" cy="410"/>
              </a:xfrm>
              <a:custGeom>
                <a:avLst/>
                <a:gdLst>
                  <a:gd name="T0" fmla="*/ 353 w 382"/>
                  <a:gd name="T1" fmla="*/ 0 h 277"/>
                  <a:gd name="T2" fmla="*/ 29 w 382"/>
                  <a:gd name="T3" fmla="*/ 0 h 277"/>
                  <a:gd name="T4" fmla="*/ 0 w 382"/>
                  <a:gd name="T5" fmla="*/ 29 h 277"/>
                  <a:gd name="T6" fmla="*/ 0 w 382"/>
                  <a:gd name="T7" fmla="*/ 248 h 277"/>
                  <a:gd name="T8" fmla="*/ 29 w 382"/>
                  <a:gd name="T9" fmla="*/ 277 h 277"/>
                  <a:gd name="T10" fmla="*/ 353 w 382"/>
                  <a:gd name="T11" fmla="*/ 277 h 277"/>
                  <a:gd name="T12" fmla="*/ 382 w 382"/>
                  <a:gd name="T13" fmla="*/ 248 h 277"/>
                  <a:gd name="T14" fmla="*/ 382 w 382"/>
                  <a:gd name="T15" fmla="*/ 29 h 277"/>
                  <a:gd name="T16" fmla="*/ 353 w 382"/>
                  <a:gd name="T1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277">
                    <a:moveTo>
                      <a:pt x="353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64"/>
                      <a:pt x="13" y="277"/>
                      <a:pt x="29" y="277"/>
                    </a:cubicBezTo>
                    <a:cubicBezTo>
                      <a:pt x="353" y="277"/>
                      <a:pt x="353" y="277"/>
                      <a:pt x="353" y="277"/>
                    </a:cubicBezTo>
                    <a:cubicBezTo>
                      <a:pt x="369" y="277"/>
                      <a:pt x="382" y="264"/>
                      <a:pt x="382" y="248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13"/>
                      <a:pt x="369" y="0"/>
                      <a:pt x="353" y="0"/>
                    </a:cubicBezTo>
                    <a:close/>
                  </a:path>
                </a:pathLst>
              </a:custGeom>
              <a:solidFill>
                <a:srgbClr val="B9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pic>
            <p:nvPicPr>
              <p:cNvPr id="1109" name="Picture 8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2" y="2980"/>
                <a:ext cx="54" cy="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0" name="Picture 8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2" y="3085"/>
                <a:ext cx="54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1" name="Picture 8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2" y="3065"/>
                <a:ext cx="54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2" name="Picture 8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2" y="3042"/>
                <a:ext cx="54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3" name="Picture 8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2" y="3020"/>
                <a:ext cx="5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4" name="Picture 9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2" y="3002"/>
                <a:ext cx="54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5" name="Picture 9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1" y="3258"/>
                <a:ext cx="7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0" name="Oval 92"/>
              <p:cNvSpPr>
                <a:spLocks noChangeArrowheads="1"/>
              </p:cNvSpPr>
              <p:nvPr/>
            </p:nvSpPr>
            <p:spPr bwMode="auto">
              <a:xfrm>
                <a:off x="3852" y="3281"/>
                <a:ext cx="35" cy="3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091" name="Freeform 93"/>
              <p:cNvSpPr>
                <a:spLocks/>
              </p:cNvSpPr>
              <p:nvPr/>
            </p:nvSpPr>
            <p:spPr bwMode="auto">
              <a:xfrm>
                <a:off x="3710" y="2824"/>
                <a:ext cx="137" cy="52"/>
              </a:xfrm>
              <a:custGeom>
                <a:avLst/>
                <a:gdLst>
                  <a:gd name="T0" fmla="*/ 47 w 93"/>
                  <a:gd name="T1" fmla="*/ 0 h 35"/>
                  <a:gd name="T2" fmla="*/ 0 w 93"/>
                  <a:gd name="T3" fmla="*/ 33 h 35"/>
                  <a:gd name="T4" fmla="*/ 1 w 93"/>
                  <a:gd name="T5" fmla="*/ 35 h 35"/>
                  <a:gd name="T6" fmla="*/ 93 w 93"/>
                  <a:gd name="T7" fmla="*/ 35 h 35"/>
                  <a:gd name="T8" fmla="*/ 93 w 93"/>
                  <a:gd name="T9" fmla="*/ 33 h 35"/>
                  <a:gd name="T10" fmla="*/ 47 w 93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35">
                    <a:moveTo>
                      <a:pt x="47" y="0"/>
                    </a:moveTo>
                    <a:cubicBezTo>
                      <a:pt x="21" y="0"/>
                      <a:pt x="0" y="15"/>
                      <a:pt x="0" y="33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93" y="35"/>
                      <a:pt x="93" y="35"/>
                      <a:pt x="93" y="35"/>
                    </a:cubicBezTo>
                    <a:cubicBezTo>
                      <a:pt x="93" y="35"/>
                      <a:pt x="93" y="34"/>
                      <a:pt x="93" y="33"/>
                    </a:cubicBezTo>
                    <a:cubicBezTo>
                      <a:pt x="93" y="15"/>
                      <a:pt x="72" y="0"/>
                      <a:pt x="47" y="0"/>
                    </a:cubicBezTo>
                  </a:path>
                </a:pathLst>
              </a:custGeom>
              <a:solidFill>
                <a:srgbClr val="171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092" name="Freeform 94"/>
              <p:cNvSpPr>
                <a:spLocks/>
              </p:cNvSpPr>
              <p:nvPr/>
            </p:nvSpPr>
            <p:spPr bwMode="auto">
              <a:xfrm>
                <a:off x="3613" y="2697"/>
                <a:ext cx="126" cy="156"/>
              </a:xfrm>
              <a:custGeom>
                <a:avLst/>
                <a:gdLst>
                  <a:gd name="T0" fmla="*/ 5 w 85"/>
                  <a:gd name="T1" fmla="*/ 1 h 105"/>
                  <a:gd name="T2" fmla="*/ 2 w 85"/>
                  <a:gd name="T3" fmla="*/ 1 h 105"/>
                  <a:gd name="T4" fmla="*/ 1 w 85"/>
                  <a:gd name="T5" fmla="*/ 3 h 105"/>
                  <a:gd name="T6" fmla="*/ 81 w 85"/>
                  <a:gd name="T7" fmla="*/ 104 h 105"/>
                  <a:gd name="T8" fmla="*/ 84 w 85"/>
                  <a:gd name="T9" fmla="*/ 104 h 105"/>
                  <a:gd name="T10" fmla="*/ 85 w 85"/>
                  <a:gd name="T11" fmla="*/ 102 h 105"/>
                  <a:gd name="T12" fmla="*/ 5 w 85"/>
                  <a:gd name="T13" fmla="*/ 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05">
                    <a:moveTo>
                      <a:pt x="5" y="1"/>
                    </a:move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81" y="104"/>
                      <a:pt x="81" y="104"/>
                      <a:pt x="81" y="104"/>
                    </a:cubicBezTo>
                    <a:cubicBezTo>
                      <a:pt x="81" y="105"/>
                      <a:pt x="83" y="105"/>
                      <a:pt x="84" y="104"/>
                    </a:cubicBezTo>
                    <a:cubicBezTo>
                      <a:pt x="85" y="104"/>
                      <a:pt x="85" y="103"/>
                      <a:pt x="85" y="102"/>
                    </a:cubicBezTo>
                    <a:cubicBezTo>
                      <a:pt x="5" y="1"/>
                      <a:pt x="5" y="1"/>
                      <a:pt x="5" y="1"/>
                    </a:cubicBezTo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093" name="Freeform 95"/>
              <p:cNvSpPr>
                <a:spLocks/>
              </p:cNvSpPr>
              <p:nvPr/>
            </p:nvSpPr>
            <p:spPr bwMode="auto">
              <a:xfrm>
                <a:off x="3819" y="2697"/>
                <a:ext cx="126" cy="156"/>
              </a:xfrm>
              <a:custGeom>
                <a:avLst/>
                <a:gdLst>
                  <a:gd name="T0" fmla="*/ 83 w 85"/>
                  <a:gd name="T1" fmla="*/ 1 h 105"/>
                  <a:gd name="T2" fmla="*/ 80 w 85"/>
                  <a:gd name="T3" fmla="*/ 1 h 105"/>
                  <a:gd name="T4" fmla="*/ 0 w 85"/>
                  <a:gd name="T5" fmla="*/ 102 h 105"/>
                  <a:gd name="T6" fmla="*/ 1 w 85"/>
                  <a:gd name="T7" fmla="*/ 104 h 105"/>
                  <a:gd name="T8" fmla="*/ 4 w 85"/>
                  <a:gd name="T9" fmla="*/ 104 h 105"/>
                  <a:gd name="T10" fmla="*/ 84 w 85"/>
                  <a:gd name="T11" fmla="*/ 3 h 105"/>
                  <a:gd name="T12" fmla="*/ 83 w 85"/>
                  <a:gd name="T13" fmla="*/ 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05">
                    <a:moveTo>
                      <a:pt x="83" y="1"/>
                    </a:moveTo>
                    <a:cubicBezTo>
                      <a:pt x="82" y="0"/>
                      <a:pt x="80" y="1"/>
                      <a:pt x="80" y="1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3"/>
                      <a:pt x="0" y="104"/>
                      <a:pt x="1" y="104"/>
                    </a:cubicBezTo>
                    <a:cubicBezTo>
                      <a:pt x="2" y="105"/>
                      <a:pt x="4" y="105"/>
                      <a:pt x="4" y="10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5" y="2"/>
                      <a:pt x="84" y="1"/>
                      <a:pt x="83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094" name="Freeform 96"/>
              <p:cNvSpPr>
                <a:spLocks noEditPoints="1"/>
              </p:cNvSpPr>
              <p:nvPr/>
            </p:nvSpPr>
            <p:spPr bwMode="auto">
              <a:xfrm>
                <a:off x="3779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095" name="Freeform 97"/>
              <p:cNvSpPr>
                <a:spLocks/>
              </p:cNvSpPr>
              <p:nvPr/>
            </p:nvSpPr>
            <p:spPr bwMode="auto">
              <a:xfrm>
                <a:off x="3710" y="2824"/>
                <a:ext cx="84" cy="52"/>
              </a:xfrm>
              <a:custGeom>
                <a:avLst/>
                <a:gdLst>
                  <a:gd name="T0" fmla="*/ 47 w 57"/>
                  <a:gd name="T1" fmla="*/ 0 h 35"/>
                  <a:gd name="T2" fmla="*/ 14 w 57"/>
                  <a:gd name="T3" fmla="*/ 10 h 35"/>
                  <a:gd name="T4" fmla="*/ 20 w 57"/>
                  <a:gd name="T5" fmla="*/ 16 h 35"/>
                  <a:gd name="T6" fmla="*/ 19 w 57"/>
                  <a:gd name="T7" fmla="*/ 18 h 35"/>
                  <a:gd name="T8" fmla="*/ 18 w 57"/>
                  <a:gd name="T9" fmla="*/ 19 h 35"/>
                  <a:gd name="T10" fmla="*/ 16 w 57"/>
                  <a:gd name="T11" fmla="*/ 18 h 35"/>
                  <a:gd name="T12" fmla="*/ 11 w 57"/>
                  <a:gd name="T13" fmla="*/ 12 h 35"/>
                  <a:gd name="T14" fmla="*/ 0 w 57"/>
                  <a:gd name="T15" fmla="*/ 33 h 35"/>
                  <a:gd name="T16" fmla="*/ 1 w 57"/>
                  <a:gd name="T17" fmla="*/ 35 h 35"/>
                  <a:gd name="T18" fmla="*/ 21 w 57"/>
                  <a:gd name="T19" fmla="*/ 35 h 35"/>
                  <a:gd name="T20" fmla="*/ 21 w 57"/>
                  <a:gd name="T21" fmla="*/ 33 h 35"/>
                  <a:gd name="T22" fmla="*/ 57 w 57"/>
                  <a:gd name="T23" fmla="*/ 1 h 35"/>
                  <a:gd name="T24" fmla="*/ 47 w 57"/>
                  <a:gd name="T25" fmla="*/ 0 h 35"/>
                  <a:gd name="T26" fmla="*/ 47 w 57"/>
                  <a:gd name="T27" fmla="*/ 0 h 35"/>
                  <a:gd name="T28" fmla="*/ 47 w 57"/>
                  <a:gd name="T29" fmla="*/ 0 h 35"/>
                  <a:gd name="T30" fmla="*/ 47 w 57"/>
                  <a:gd name="T31" fmla="*/ 0 h 35"/>
                  <a:gd name="T32" fmla="*/ 47 w 57"/>
                  <a:gd name="T33" fmla="*/ 0 h 35"/>
                  <a:gd name="T34" fmla="*/ 47 w 57"/>
                  <a:gd name="T3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35">
                    <a:moveTo>
                      <a:pt x="47" y="0"/>
                    </a:moveTo>
                    <a:cubicBezTo>
                      <a:pt x="34" y="0"/>
                      <a:pt x="23" y="4"/>
                      <a:pt x="14" y="10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7"/>
                      <a:pt x="20" y="18"/>
                      <a:pt x="19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19"/>
                      <a:pt x="16" y="18"/>
                      <a:pt x="16" y="1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4" y="18"/>
                      <a:pt x="0" y="25"/>
                      <a:pt x="0" y="33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1" y="34"/>
                      <a:pt x="21" y="33"/>
                    </a:cubicBezTo>
                    <a:cubicBezTo>
                      <a:pt x="21" y="17"/>
                      <a:pt x="36" y="4"/>
                      <a:pt x="57" y="1"/>
                    </a:cubicBezTo>
                    <a:cubicBezTo>
                      <a:pt x="54" y="0"/>
                      <a:pt x="51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4349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096" name="Freeform 98"/>
              <p:cNvSpPr>
                <a:spLocks/>
              </p:cNvSpPr>
              <p:nvPr/>
            </p:nvSpPr>
            <p:spPr bwMode="auto">
              <a:xfrm>
                <a:off x="3726" y="2839"/>
                <a:ext cx="13" cy="14"/>
              </a:xfrm>
              <a:custGeom>
                <a:avLst/>
                <a:gdLst>
                  <a:gd name="T0" fmla="*/ 3 w 9"/>
                  <a:gd name="T1" fmla="*/ 0 h 9"/>
                  <a:gd name="T2" fmla="*/ 0 w 9"/>
                  <a:gd name="T3" fmla="*/ 2 h 9"/>
                  <a:gd name="T4" fmla="*/ 0 w 9"/>
                  <a:gd name="T5" fmla="*/ 2 h 9"/>
                  <a:gd name="T6" fmla="*/ 5 w 9"/>
                  <a:gd name="T7" fmla="*/ 8 h 9"/>
                  <a:gd name="T8" fmla="*/ 7 w 9"/>
                  <a:gd name="T9" fmla="*/ 9 h 9"/>
                  <a:gd name="T10" fmla="*/ 8 w 9"/>
                  <a:gd name="T11" fmla="*/ 8 h 9"/>
                  <a:gd name="T12" fmla="*/ 9 w 9"/>
                  <a:gd name="T13" fmla="*/ 6 h 9"/>
                  <a:gd name="T14" fmla="*/ 3 w 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8" y="8"/>
                    </a:cubicBezTo>
                    <a:cubicBezTo>
                      <a:pt x="9" y="8"/>
                      <a:pt x="9" y="7"/>
                      <a:pt x="9" y="6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097" name="Freeform 99"/>
              <p:cNvSpPr>
                <a:spLocks noEditPoints="1"/>
              </p:cNvSpPr>
              <p:nvPr/>
            </p:nvSpPr>
            <p:spPr bwMode="auto">
              <a:xfrm>
                <a:off x="3371" y="3017"/>
                <a:ext cx="321" cy="268"/>
              </a:xfrm>
              <a:custGeom>
                <a:avLst/>
                <a:gdLst>
                  <a:gd name="T0" fmla="*/ 11 w 217"/>
                  <a:gd name="T1" fmla="*/ 137 h 181"/>
                  <a:gd name="T2" fmla="*/ 0 w 217"/>
                  <a:gd name="T3" fmla="*/ 126 h 181"/>
                  <a:gd name="T4" fmla="*/ 0 w 217"/>
                  <a:gd name="T5" fmla="*/ 11 h 181"/>
                  <a:gd name="T6" fmla="*/ 11 w 217"/>
                  <a:gd name="T7" fmla="*/ 0 h 181"/>
                  <a:gd name="T8" fmla="*/ 205 w 217"/>
                  <a:gd name="T9" fmla="*/ 0 h 181"/>
                  <a:gd name="T10" fmla="*/ 217 w 217"/>
                  <a:gd name="T11" fmla="*/ 11 h 181"/>
                  <a:gd name="T12" fmla="*/ 217 w 217"/>
                  <a:gd name="T13" fmla="*/ 126 h 181"/>
                  <a:gd name="T14" fmla="*/ 205 w 217"/>
                  <a:gd name="T15" fmla="*/ 137 h 181"/>
                  <a:gd name="T16" fmla="*/ 11 w 217"/>
                  <a:gd name="T17" fmla="*/ 137 h 181"/>
                  <a:gd name="T18" fmla="*/ 74 w 217"/>
                  <a:gd name="T19" fmla="*/ 25 h 181"/>
                  <a:gd name="T20" fmla="*/ 162 w 217"/>
                  <a:gd name="T21" fmla="*/ 69 h 181"/>
                  <a:gd name="T22" fmla="*/ 74 w 217"/>
                  <a:gd name="T23" fmla="*/ 112 h 181"/>
                  <a:gd name="T24" fmla="*/ 74 w 217"/>
                  <a:gd name="T25" fmla="*/ 25 h 181"/>
                  <a:gd name="T26" fmla="*/ 217 w 217"/>
                  <a:gd name="T27" fmla="*/ 170 h 181"/>
                  <a:gd name="T28" fmla="*/ 125 w 217"/>
                  <a:gd name="T29" fmla="*/ 170 h 181"/>
                  <a:gd name="T30" fmla="*/ 109 w 217"/>
                  <a:gd name="T31" fmla="*/ 181 h 181"/>
                  <a:gd name="T32" fmla="*/ 92 w 217"/>
                  <a:gd name="T33" fmla="*/ 170 h 181"/>
                  <a:gd name="T34" fmla="*/ 0 w 217"/>
                  <a:gd name="T35" fmla="*/ 170 h 181"/>
                  <a:gd name="T36" fmla="*/ 0 w 217"/>
                  <a:gd name="T37" fmla="*/ 157 h 181"/>
                  <a:gd name="T38" fmla="*/ 92 w 217"/>
                  <a:gd name="T39" fmla="*/ 157 h 181"/>
                  <a:gd name="T40" fmla="*/ 109 w 217"/>
                  <a:gd name="T41" fmla="*/ 146 h 181"/>
                  <a:gd name="T42" fmla="*/ 125 w 217"/>
                  <a:gd name="T43" fmla="*/ 157 h 181"/>
                  <a:gd name="T44" fmla="*/ 217 w 217"/>
                  <a:gd name="T45" fmla="*/ 157 h 181"/>
                  <a:gd name="T46" fmla="*/ 217 w 217"/>
                  <a:gd name="T47" fmla="*/ 17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81">
                    <a:moveTo>
                      <a:pt x="11" y="137"/>
                    </a:moveTo>
                    <a:cubicBezTo>
                      <a:pt x="5" y="137"/>
                      <a:pt x="0" y="132"/>
                      <a:pt x="0" y="126"/>
                    </a:cubicBezTo>
                    <a:cubicBezTo>
                      <a:pt x="0" y="88"/>
                      <a:pt x="0" y="50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11" y="0"/>
                      <a:pt x="217" y="5"/>
                      <a:pt x="217" y="11"/>
                    </a:cubicBezTo>
                    <a:cubicBezTo>
                      <a:pt x="217" y="50"/>
                      <a:pt x="217" y="88"/>
                      <a:pt x="217" y="126"/>
                    </a:cubicBezTo>
                    <a:cubicBezTo>
                      <a:pt x="217" y="132"/>
                      <a:pt x="211" y="137"/>
                      <a:pt x="205" y="137"/>
                    </a:cubicBezTo>
                    <a:cubicBezTo>
                      <a:pt x="109" y="137"/>
                      <a:pt x="108" y="137"/>
                      <a:pt x="11" y="137"/>
                    </a:cubicBezTo>
                    <a:close/>
                    <a:moveTo>
                      <a:pt x="74" y="25"/>
                    </a:moveTo>
                    <a:cubicBezTo>
                      <a:pt x="162" y="69"/>
                      <a:pt x="162" y="69"/>
                      <a:pt x="162" y="69"/>
                    </a:cubicBezTo>
                    <a:cubicBezTo>
                      <a:pt x="74" y="112"/>
                      <a:pt x="74" y="112"/>
                      <a:pt x="74" y="112"/>
                    </a:cubicBezTo>
                    <a:lnTo>
                      <a:pt x="74" y="25"/>
                    </a:lnTo>
                    <a:close/>
                    <a:moveTo>
                      <a:pt x="217" y="170"/>
                    </a:move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2" y="176"/>
                      <a:pt x="116" y="181"/>
                      <a:pt x="109" y="181"/>
                    </a:cubicBezTo>
                    <a:cubicBezTo>
                      <a:pt x="101" y="181"/>
                      <a:pt x="94" y="176"/>
                      <a:pt x="92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4" y="151"/>
                      <a:pt x="101" y="146"/>
                      <a:pt x="109" y="146"/>
                    </a:cubicBezTo>
                    <a:cubicBezTo>
                      <a:pt x="116" y="146"/>
                      <a:pt x="122" y="151"/>
                      <a:pt x="125" y="157"/>
                    </a:cubicBezTo>
                    <a:cubicBezTo>
                      <a:pt x="217" y="157"/>
                      <a:pt x="217" y="157"/>
                      <a:pt x="217" y="157"/>
                    </a:cubicBezTo>
                    <a:lnTo>
                      <a:pt x="217" y="170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098" name="Freeform 100"/>
              <p:cNvSpPr>
                <a:spLocks noEditPoints="1"/>
              </p:cNvSpPr>
              <p:nvPr/>
            </p:nvSpPr>
            <p:spPr bwMode="auto">
              <a:xfrm>
                <a:off x="2481" y="2768"/>
                <a:ext cx="645" cy="538"/>
              </a:xfrm>
              <a:custGeom>
                <a:avLst/>
                <a:gdLst>
                  <a:gd name="T0" fmla="*/ 22 w 436"/>
                  <a:gd name="T1" fmla="*/ 275 h 363"/>
                  <a:gd name="T2" fmla="*/ 0 w 436"/>
                  <a:gd name="T3" fmla="*/ 253 h 363"/>
                  <a:gd name="T4" fmla="*/ 0 w 436"/>
                  <a:gd name="T5" fmla="*/ 23 h 363"/>
                  <a:gd name="T6" fmla="*/ 22 w 436"/>
                  <a:gd name="T7" fmla="*/ 0 h 363"/>
                  <a:gd name="T8" fmla="*/ 412 w 436"/>
                  <a:gd name="T9" fmla="*/ 0 h 363"/>
                  <a:gd name="T10" fmla="*/ 436 w 436"/>
                  <a:gd name="T11" fmla="*/ 23 h 363"/>
                  <a:gd name="T12" fmla="*/ 436 w 436"/>
                  <a:gd name="T13" fmla="*/ 253 h 363"/>
                  <a:gd name="T14" fmla="*/ 412 w 436"/>
                  <a:gd name="T15" fmla="*/ 275 h 363"/>
                  <a:gd name="T16" fmla="*/ 22 w 436"/>
                  <a:gd name="T17" fmla="*/ 275 h 363"/>
                  <a:gd name="T18" fmla="*/ 149 w 436"/>
                  <a:gd name="T19" fmla="*/ 50 h 363"/>
                  <a:gd name="T20" fmla="*/ 324 w 436"/>
                  <a:gd name="T21" fmla="*/ 138 h 363"/>
                  <a:gd name="T22" fmla="*/ 149 w 436"/>
                  <a:gd name="T23" fmla="*/ 226 h 363"/>
                  <a:gd name="T24" fmla="*/ 149 w 436"/>
                  <a:gd name="T25" fmla="*/ 50 h 363"/>
                  <a:gd name="T26" fmla="*/ 436 w 436"/>
                  <a:gd name="T27" fmla="*/ 341 h 363"/>
                  <a:gd name="T28" fmla="*/ 250 w 436"/>
                  <a:gd name="T29" fmla="*/ 341 h 363"/>
                  <a:gd name="T30" fmla="*/ 218 w 436"/>
                  <a:gd name="T31" fmla="*/ 363 h 363"/>
                  <a:gd name="T32" fmla="*/ 184 w 436"/>
                  <a:gd name="T33" fmla="*/ 341 h 363"/>
                  <a:gd name="T34" fmla="*/ 0 w 436"/>
                  <a:gd name="T35" fmla="*/ 341 h 363"/>
                  <a:gd name="T36" fmla="*/ 0 w 436"/>
                  <a:gd name="T37" fmla="*/ 315 h 363"/>
                  <a:gd name="T38" fmla="*/ 184 w 436"/>
                  <a:gd name="T39" fmla="*/ 315 h 363"/>
                  <a:gd name="T40" fmla="*/ 218 w 436"/>
                  <a:gd name="T41" fmla="*/ 293 h 363"/>
                  <a:gd name="T42" fmla="*/ 250 w 436"/>
                  <a:gd name="T43" fmla="*/ 315 h 363"/>
                  <a:gd name="T44" fmla="*/ 436 w 436"/>
                  <a:gd name="T45" fmla="*/ 315 h 363"/>
                  <a:gd name="T46" fmla="*/ 436 w 436"/>
                  <a:gd name="T47" fmla="*/ 341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6" h="363">
                    <a:moveTo>
                      <a:pt x="22" y="275"/>
                    </a:moveTo>
                    <a:cubicBezTo>
                      <a:pt x="10" y="275"/>
                      <a:pt x="0" y="265"/>
                      <a:pt x="0" y="253"/>
                    </a:cubicBezTo>
                    <a:cubicBezTo>
                      <a:pt x="0" y="176"/>
                      <a:pt x="0" y="99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412" y="0"/>
                      <a:pt x="412" y="0"/>
                      <a:pt x="412" y="0"/>
                    </a:cubicBezTo>
                    <a:cubicBezTo>
                      <a:pt x="425" y="0"/>
                      <a:pt x="436" y="10"/>
                      <a:pt x="436" y="23"/>
                    </a:cubicBezTo>
                    <a:cubicBezTo>
                      <a:pt x="436" y="99"/>
                      <a:pt x="436" y="176"/>
                      <a:pt x="436" y="253"/>
                    </a:cubicBezTo>
                    <a:cubicBezTo>
                      <a:pt x="436" y="265"/>
                      <a:pt x="425" y="275"/>
                      <a:pt x="412" y="275"/>
                    </a:cubicBezTo>
                    <a:cubicBezTo>
                      <a:pt x="218" y="275"/>
                      <a:pt x="217" y="275"/>
                      <a:pt x="22" y="275"/>
                    </a:cubicBezTo>
                    <a:close/>
                    <a:moveTo>
                      <a:pt x="149" y="50"/>
                    </a:moveTo>
                    <a:cubicBezTo>
                      <a:pt x="324" y="138"/>
                      <a:pt x="324" y="138"/>
                      <a:pt x="324" y="138"/>
                    </a:cubicBezTo>
                    <a:cubicBezTo>
                      <a:pt x="149" y="226"/>
                      <a:pt x="149" y="226"/>
                      <a:pt x="149" y="226"/>
                    </a:cubicBezTo>
                    <a:lnTo>
                      <a:pt x="149" y="50"/>
                    </a:lnTo>
                    <a:close/>
                    <a:moveTo>
                      <a:pt x="436" y="341"/>
                    </a:moveTo>
                    <a:cubicBezTo>
                      <a:pt x="250" y="341"/>
                      <a:pt x="250" y="341"/>
                      <a:pt x="250" y="341"/>
                    </a:cubicBezTo>
                    <a:cubicBezTo>
                      <a:pt x="245" y="355"/>
                      <a:pt x="233" y="363"/>
                      <a:pt x="218" y="363"/>
                    </a:cubicBezTo>
                    <a:cubicBezTo>
                      <a:pt x="202" y="363"/>
                      <a:pt x="189" y="355"/>
                      <a:pt x="184" y="341"/>
                    </a:cubicBezTo>
                    <a:cubicBezTo>
                      <a:pt x="0" y="341"/>
                      <a:pt x="0" y="341"/>
                      <a:pt x="0" y="341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184" y="315"/>
                      <a:pt x="184" y="315"/>
                      <a:pt x="184" y="315"/>
                    </a:cubicBezTo>
                    <a:cubicBezTo>
                      <a:pt x="189" y="303"/>
                      <a:pt x="202" y="293"/>
                      <a:pt x="218" y="293"/>
                    </a:cubicBezTo>
                    <a:cubicBezTo>
                      <a:pt x="233" y="293"/>
                      <a:pt x="245" y="303"/>
                      <a:pt x="250" y="315"/>
                    </a:cubicBezTo>
                    <a:cubicBezTo>
                      <a:pt x="436" y="315"/>
                      <a:pt x="436" y="315"/>
                      <a:pt x="436" y="315"/>
                    </a:cubicBezTo>
                    <a:lnTo>
                      <a:pt x="436" y="341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099" name="Freeform 101"/>
              <p:cNvSpPr>
                <a:spLocks/>
              </p:cNvSpPr>
              <p:nvPr/>
            </p:nvSpPr>
            <p:spPr bwMode="auto">
              <a:xfrm>
                <a:off x="4164" y="3051"/>
                <a:ext cx="221" cy="404"/>
              </a:xfrm>
              <a:custGeom>
                <a:avLst/>
                <a:gdLst>
                  <a:gd name="T0" fmla="*/ 33 w 149"/>
                  <a:gd name="T1" fmla="*/ 273 h 273"/>
                  <a:gd name="T2" fmla="*/ 23 w 149"/>
                  <a:gd name="T3" fmla="*/ 272 h 273"/>
                  <a:gd name="T4" fmla="*/ 0 w 149"/>
                  <a:gd name="T5" fmla="*/ 247 h 273"/>
                  <a:gd name="T6" fmla="*/ 7 w 149"/>
                  <a:gd name="T7" fmla="*/ 245 h 273"/>
                  <a:gd name="T8" fmla="*/ 25 w 149"/>
                  <a:gd name="T9" fmla="*/ 265 h 273"/>
                  <a:gd name="T10" fmla="*/ 60 w 149"/>
                  <a:gd name="T11" fmla="*/ 254 h 273"/>
                  <a:gd name="T12" fmla="*/ 61 w 149"/>
                  <a:gd name="T13" fmla="*/ 234 h 273"/>
                  <a:gd name="T14" fmla="*/ 54 w 149"/>
                  <a:gd name="T15" fmla="*/ 223 h 273"/>
                  <a:gd name="T16" fmla="*/ 42 w 149"/>
                  <a:gd name="T17" fmla="*/ 196 h 273"/>
                  <a:gd name="T18" fmla="*/ 53 w 149"/>
                  <a:gd name="T19" fmla="*/ 182 h 273"/>
                  <a:gd name="T20" fmla="*/ 83 w 149"/>
                  <a:gd name="T21" fmla="*/ 169 h 273"/>
                  <a:gd name="T22" fmla="*/ 113 w 149"/>
                  <a:gd name="T23" fmla="*/ 155 h 273"/>
                  <a:gd name="T24" fmla="*/ 129 w 149"/>
                  <a:gd name="T25" fmla="*/ 135 h 273"/>
                  <a:gd name="T26" fmla="*/ 103 w 149"/>
                  <a:gd name="T27" fmla="*/ 98 h 273"/>
                  <a:gd name="T28" fmla="*/ 85 w 149"/>
                  <a:gd name="T29" fmla="*/ 61 h 273"/>
                  <a:gd name="T30" fmla="*/ 110 w 149"/>
                  <a:gd name="T31" fmla="*/ 46 h 273"/>
                  <a:gd name="T32" fmla="*/ 134 w 149"/>
                  <a:gd name="T33" fmla="*/ 33 h 273"/>
                  <a:gd name="T34" fmla="*/ 139 w 149"/>
                  <a:gd name="T35" fmla="*/ 16 h 273"/>
                  <a:gd name="T36" fmla="*/ 115 w 149"/>
                  <a:gd name="T37" fmla="*/ 8 h 273"/>
                  <a:gd name="T38" fmla="*/ 115 w 149"/>
                  <a:gd name="T39" fmla="*/ 1 h 273"/>
                  <a:gd name="T40" fmla="*/ 145 w 149"/>
                  <a:gd name="T41" fmla="*/ 13 h 273"/>
                  <a:gd name="T42" fmla="*/ 139 w 149"/>
                  <a:gd name="T43" fmla="*/ 37 h 273"/>
                  <a:gd name="T44" fmla="*/ 112 w 149"/>
                  <a:gd name="T45" fmla="*/ 53 h 273"/>
                  <a:gd name="T46" fmla="*/ 91 w 149"/>
                  <a:gd name="T47" fmla="*/ 66 h 273"/>
                  <a:gd name="T48" fmla="*/ 108 w 149"/>
                  <a:gd name="T49" fmla="*/ 92 h 273"/>
                  <a:gd name="T50" fmla="*/ 136 w 149"/>
                  <a:gd name="T51" fmla="*/ 135 h 273"/>
                  <a:gd name="T52" fmla="*/ 117 w 149"/>
                  <a:gd name="T53" fmla="*/ 161 h 273"/>
                  <a:gd name="T54" fmla="*/ 86 w 149"/>
                  <a:gd name="T55" fmla="*/ 176 h 273"/>
                  <a:gd name="T56" fmla="*/ 57 w 149"/>
                  <a:gd name="T57" fmla="*/ 188 h 273"/>
                  <a:gd name="T58" fmla="*/ 49 w 149"/>
                  <a:gd name="T59" fmla="*/ 198 h 273"/>
                  <a:gd name="T60" fmla="*/ 59 w 149"/>
                  <a:gd name="T61" fmla="*/ 219 h 273"/>
                  <a:gd name="T62" fmla="*/ 68 w 149"/>
                  <a:gd name="T63" fmla="*/ 231 h 273"/>
                  <a:gd name="T64" fmla="*/ 66 w 149"/>
                  <a:gd name="T65" fmla="*/ 258 h 273"/>
                  <a:gd name="T66" fmla="*/ 33 w 149"/>
                  <a:gd name="T67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9" h="273">
                    <a:moveTo>
                      <a:pt x="33" y="273"/>
                    </a:moveTo>
                    <a:cubicBezTo>
                      <a:pt x="30" y="273"/>
                      <a:pt x="26" y="273"/>
                      <a:pt x="23" y="272"/>
                    </a:cubicBezTo>
                    <a:cubicBezTo>
                      <a:pt x="11" y="269"/>
                      <a:pt x="2" y="260"/>
                      <a:pt x="0" y="247"/>
                    </a:cubicBezTo>
                    <a:cubicBezTo>
                      <a:pt x="7" y="245"/>
                      <a:pt x="7" y="245"/>
                      <a:pt x="7" y="245"/>
                    </a:cubicBezTo>
                    <a:cubicBezTo>
                      <a:pt x="9" y="258"/>
                      <a:pt x="18" y="263"/>
                      <a:pt x="25" y="265"/>
                    </a:cubicBezTo>
                    <a:cubicBezTo>
                      <a:pt x="38" y="268"/>
                      <a:pt x="53" y="263"/>
                      <a:pt x="60" y="254"/>
                    </a:cubicBezTo>
                    <a:cubicBezTo>
                      <a:pt x="65" y="248"/>
                      <a:pt x="65" y="241"/>
                      <a:pt x="61" y="234"/>
                    </a:cubicBezTo>
                    <a:cubicBezTo>
                      <a:pt x="59" y="231"/>
                      <a:pt x="56" y="227"/>
                      <a:pt x="54" y="223"/>
                    </a:cubicBezTo>
                    <a:cubicBezTo>
                      <a:pt x="47" y="215"/>
                      <a:pt x="40" y="206"/>
                      <a:pt x="42" y="196"/>
                    </a:cubicBezTo>
                    <a:cubicBezTo>
                      <a:pt x="43" y="191"/>
                      <a:pt x="46" y="186"/>
                      <a:pt x="53" y="182"/>
                    </a:cubicBezTo>
                    <a:cubicBezTo>
                      <a:pt x="63" y="176"/>
                      <a:pt x="73" y="172"/>
                      <a:pt x="83" y="169"/>
                    </a:cubicBezTo>
                    <a:cubicBezTo>
                      <a:pt x="94" y="165"/>
                      <a:pt x="104" y="161"/>
                      <a:pt x="113" y="155"/>
                    </a:cubicBezTo>
                    <a:cubicBezTo>
                      <a:pt x="123" y="148"/>
                      <a:pt x="128" y="142"/>
                      <a:pt x="129" y="135"/>
                    </a:cubicBezTo>
                    <a:cubicBezTo>
                      <a:pt x="130" y="122"/>
                      <a:pt x="116" y="109"/>
                      <a:pt x="103" y="98"/>
                    </a:cubicBezTo>
                    <a:cubicBezTo>
                      <a:pt x="89" y="85"/>
                      <a:pt x="76" y="73"/>
                      <a:pt x="85" y="61"/>
                    </a:cubicBezTo>
                    <a:cubicBezTo>
                      <a:pt x="91" y="53"/>
                      <a:pt x="100" y="50"/>
                      <a:pt x="110" y="46"/>
                    </a:cubicBezTo>
                    <a:cubicBezTo>
                      <a:pt x="119" y="43"/>
                      <a:pt x="128" y="40"/>
                      <a:pt x="134" y="33"/>
                    </a:cubicBezTo>
                    <a:cubicBezTo>
                      <a:pt x="137" y="28"/>
                      <a:pt x="141" y="22"/>
                      <a:pt x="139" y="16"/>
                    </a:cubicBezTo>
                    <a:cubicBezTo>
                      <a:pt x="136" y="11"/>
                      <a:pt x="127" y="8"/>
                      <a:pt x="115" y="8"/>
                    </a:cubicBezTo>
                    <a:cubicBezTo>
                      <a:pt x="115" y="1"/>
                      <a:pt x="115" y="1"/>
                      <a:pt x="115" y="1"/>
                    </a:cubicBezTo>
                    <a:cubicBezTo>
                      <a:pt x="129" y="0"/>
                      <a:pt x="141" y="5"/>
                      <a:pt x="145" y="13"/>
                    </a:cubicBezTo>
                    <a:cubicBezTo>
                      <a:pt x="148" y="18"/>
                      <a:pt x="149" y="26"/>
                      <a:pt x="139" y="37"/>
                    </a:cubicBezTo>
                    <a:cubicBezTo>
                      <a:pt x="132" y="46"/>
                      <a:pt x="122" y="50"/>
                      <a:pt x="112" y="53"/>
                    </a:cubicBezTo>
                    <a:cubicBezTo>
                      <a:pt x="104" y="56"/>
                      <a:pt x="95" y="60"/>
                      <a:pt x="91" y="66"/>
                    </a:cubicBezTo>
                    <a:cubicBezTo>
                      <a:pt x="86" y="71"/>
                      <a:pt x="95" y="80"/>
                      <a:pt x="108" y="92"/>
                    </a:cubicBezTo>
                    <a:cubicBezTo>
                      <a:pt x="122" y="105"/>
                      <a:pt x="137" y="119"/>
                      <a:pt x="136" y="135"/>
                    </a:cubicBezTo>
                    <a:cubicBezTo>
                      <a:pt x="135" y="145"/>
                      <a:pt x="129" y="153"/>
                      <a:pt x="117" y="161"/>
                    </a:cubicBezTo>
                    <a:cubicBezTo>
                      <a:pt x="108" y="168"/>
                      <a:pt x="96" y="172"/>
                      <a:pt x="86" y="176"/>
                    </a:cubicBezTo>
                    <a:cubicBezTo>
                      <a:pt x="76" y="179"/>
                      <a:pt x="66" y="183"/>
                      <a:pt x="57" y="188"/>
                    </a:cubicBezTo>
                    <a:cubicBezTo>
                      <a:pt x="52" y="191"/>
                      <a:pt x="50" y="194"/>
                      <a:pt x="49" y="198"/>
                    </a:cubicBezTo>
                    <a:cubicBezTo>
                      <a:pt x="48" y="204"/>
                      <a:pt x="54" y="212"/>
                      <a:pt x="59" y="219"/>
                    </a:cubicBezTo>
                    <a:cubicBezTo>
                      <a:pt x="62" y="223"/>
                      <a:pt x="66" y="227"/>
                      <a:pt x="68" y="231"/>
                    </a:cubicBezTo>
                    <a:cubicBezTo>
                      <a:pt x="73" y="240"/>
                      <a:pt x="72" y="250"/>
                      <a:pt x="66" y="258"/>
                    </a:cubicBezTo>
                    <a:cubicBezTo>
                      <a:pt x="59" y="267"/>
                      <a:pt x="46" y="273"/>
                      <a:pt x="33" y="273"/>
                    </a:cubicBezTo>
                    <a:close/>
                  </a:path>
                </a:pathLst>
              </a:custGeom>
              <a:solidFill>
                <a:srgbClr val="22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00" name="Freeform 102"/>
              <p:cNvSpPr>
                <a:spLocks/>
              </p:cNvSpPr>
              <p:nvPr/>
            </p:nvSpPr>
            <p:spPr bwMode="auto">
              <a:xfrm>
                <a:off x="4308" y="2967"/>
                <a:ext cx="121" cy="217"/>
              </a:xfrm>
              <a:custGeom>
                <a:avLst/>
                <a:gdLst>
                  <a:gd name="T0" fmla="*/ 7 w 82"/>
                  <a:gd name="T1" fmla="*/ 147 h 147"/>
                  <a:gd name="T2" fmla="*/ 0 w 82"/>
                  <a:gd name="T3" fmla="*/ 144 h 147"/>
                  <a:gd name="T4" fmla="*/ 33 w 82"/>
                  <a:gd name="T5" fmla="*/ 121 h 147"/>
                  <a:gd name="T6" fmla="*/ 51 w 82"/>
                  <a:gd name="T7" fmla="*/ 114 h 147"/>
                  <a:gd name="T8" fmla="*/ 75 w 82"/>
                  <a:gd name="T9" fmla="*/ 71 h 147"/>
                  <a:gd name="T10" fmla="*/ 40 w 82"/>
                  <a:gd name="T11" fmla="*/ 14 h 147"/>
                  <a:gd name="T12" fmla="*/ 20 w 82"/>
                  <a:gd name="T13" fmla="*/ 10 h 147"/>
                  <a:gd name="T14" fmla="*/ 17 w 82"/>
                  <a:gd name="T15" fmla="*/ 3 h 147"/>
                  <a:gd name="T16" fmla="*/ 44 w 82"/>
                  <a:gd name="T17" fmla="*/ 7 h 147"/>
                  <a:gd name="T18" fmla="*/ 82 w 82"/>
                  <a:gd name="T19" fmla="*/ 71 h 147"/>
                  <a:gd name="T20" fmla="*/ 55 w 82"/>
                  <a:gd name="T21" fmla="*/ 120 h 147"/>
                  <a:gd name="T22" fmla="*/ 35 w 82"/>
                  <a:gd name="T23" fmla="*/ 128 h 147"/>
                  <a:gd name="T24" fmla="*/ 7 w 82"/>
                  <a:gd name="T25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147">
                    <a:moveTo>
                      <a:pt x="7" y="147"/>
                    </a:moveTo>
                    <a:cubicBezTo>
                      <a:pt x="0" y="144"/>
                      <a:pt x="0" y="144"/>
                      <a:pt x="0" y="144"/>
                    </a:cubicBezTo>
                    <a:cubicBezTo>
                      <a:pt x="5" y="130"/>
                      <a:pt x="20" y="125"/>
                      <a:pt x="33" y="121"/>
                    </a:cubicBezTo>
                    <a:cubicBezTo>
                      <a:pt x="40" y="119"/>
                      <a:pt x="46" y="117"/>
                      <a:pt x="51" y="114"/>
                    </a:cubicBezTo>
                    <a:cubicBezTo>
                      <a:pt x="65" y="104"/>
                      <a:pt x="75" y="88"/>
                      <a:pt x="75" y="71"/>
                    </a:cubicBezTo>
                    <a:cubicBezTo>
                      <a:pt x="75" y="58"/>
                      <a:pt x="59" y="26"/>
                      <a:pt x="40" y="14"/>
                    </a:cubicBezTo>
                    <a:cubicBezTo>
                      <a:pt x="32" y="9"/>
                      <a:pt x="26" y="7"/>
                      <a:pt x="20" y="10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25" y="0"/>
                      <a:pt x="34" y="1"/>
                      <a:pt x="44" y="7"/>
                    </a:cubicBezTo>
                    <a:cubicBezTo>
                      <a:pt x="65" y="22"/>
                      <a:pt x="82" y="56"/>
                      <a:pt x="82" y="71"/>
                    </a:cubicBezTo>
                    <a:cubicBezTo>
                      <a:pt x="82" y="91"/>
                      <a:pt x="71" y="109"/>
                      <a:pt x="55" y="120"/>
                    </a:cubicBezTo>
                    <a:cubicBezTo>
                      <a:pt x="49" y="124"/>
                      <a:pt x="42" y="126"/>
                      <a:pt x="35" y="128"/>
                    </a:cubicBezTo>
                    <a:cubicBezTo>
                      <a:pt x="23" y="132"/>
                      <a:pt x="11" y="136"/>
                      <a:pt x="7" y="147"/>
                    </a:cubicBezTo>
                    <a:close/>
                  </a:path>
                </a:pathLst>
              </a:custGeom>
              <a:solidFill>
                <a:srgbClr val="22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01" name="Freeform 103"/>
              <p:cNvSpPr>
                <a:spLocks/>
              </p:cNvSpPr>
              <p:nvPr/>
            </p:nvSpPr>
            <p:spPr bwMode="auto">
              <a:xfrm>
                <a:off x="3945" y="2915"/>
                <a:ext cx="311" cy="410"/>
              </a:xfrm>
              <a:custGeom>
                <a:avLst/>
                <a:gdLst>
                  <a:gd name="T0" fmla="*/ 159 w 210"/>
                  <a:gd name="T1" fmla="*/ 277 h 277"/>
                  <a:gd name="T2" fmla="*/ 51 w 210"/>
                  <a:gd name="T3" fmla="*/ 277 h 277"/>
                  <a:gd name="T4" fmla="*/ 0 w 210"/>
                  <a:gd name="T5" fmla="*/ 226 h 277"/>
                  <a:gd name="T6" fmla="*/ 0 w 210"/>
                  <a:gd name="T7" fmla="*/ 51 h 277"/>
                  <a:gd name="T8" fmla="*/ 51 w 210"/>
                  <a:gd name="T9" fmla="*/ 0 h 277"/>
                  <a:gd name="T10" fmla="*/ 159 w 210"/>
                  <a:gd name="T11" fmla="*/ 0 h 277"/>
                  <a:gd name="T12" fmla="*/ 210 w 210"/>
                  <a:gd name="T13" fmla="*/ 51 h 277"/>
                  <a:gd name="T14" fmla="*/ 210 w 210"/>
                  <a:gd name="T15" fmla="*/ 226 h 277"/>
                  <a:gd name="T16" fmla="*/ 159 w 210"/>
                  <a:gd name="T17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277">
                    <a:moveTo>
                      <a:pt x="159" y="277"/>
                    </a:moveTo>
                    <a:cubicBezTo>
                      <a:pt x="51" y="277"/>
                      <a:pt x="51" y="277"/>
                      <a:pt x="51" y="277"/>
                    </a:cubicBezTo>
                    <a:cubicBezTo>
                      <a:pt x="23" y="277"/>
                      <a:pt x="0" y="254"/>
                      <a:pt x="0" y="226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23"/>
                      <a:pt x="23" y="0"/>
                      <a:pt x="51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87" y="0"/>
                      <a:pt x="210" y="23"/>
                      <a:pt x="210" y="51"/>
                    </a:cubicBezTo>
                    <a:cubicBezTo>
                      <a:pt x="210" y="226"/>
                      <a:pt x="210" y="226"/>
                      <a:pt x="210" y="226"/>
                    </a:cubicBezTo>
                    <a:cubicBezTo>
                      <a:pt x="210" y="254"/>
                      <a:pt x="187" y="277"/>
                      <a:pt x="159" y="277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03" name="Freeform 104"/>
              <p:cNvSpPr>
                <a:spLocks/>
              </p:cNvSpPr>
              <p:nvPr/>
            </p:nvSpPr>
            <p:spPr bwMode="auto">
              <a:xfrm>
                <a:off x="3969" y="2938"/>
                <a:ext cx="263" cy="230"/>
              </a:xfrm>
              <a:custGeom>
                <a:avLst/>
                <a:gdLst>
                  <a:gd name="T0" fmla="*/ 178 w 178"/>
                  <a:gd name="T1" fmla="*/ 35 h 155"/>
                  <a:gd name="T2" fmla="*/ 178 w 178"/>
                  <a:gd name="T3" fmla="*/ 155 h 155"/>
                  <a:gd name="T4" fmla="*/ 0 w 178"/>
                  <a:gd name="T5" fmla="*/ 155 h 155"/>
                  <a:gd name="T6" fmla="*/ 0 w 178"/>
                  <a:gd name="T7" fmla="*/ 35 h 155"/>
                  <a:gd name="T8" fmla="*/ 35 w 178"/>
                  <a:gd name="T9" fmla="*/ 0 h 155"/>
                  <a:gd name="T10" fmla="*/ 143 w 178"/>
                  <a:gd name="T11" fmla="*/ 0 h 155"/>
                  <a:gd name="T12" fmla="*/ 178 w 178"/>
                  <a:gd name="T13" fmla="*/ 3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155">
                    <a:moveTo>
                      <a:pt x="178" y="35"/>
                    </a:moveTo>
                    <a:cubicBezTo>
                      <a:pt x="178" y="155"/>
                      <a:pt x="178" y="155"/>
                      <a:pt x="178" y="155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63" y="0"/>
                      <a:pt x="178" y="16"/>
                      <a:pt x="178" y="35"/>
                    </a:cubicBezTo>
                    <a:close/>
                  </a:path>
                </a:pathLst>
              </a:custGeom>
              <a:solidFill>
                <a:srgbClr val="B9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04" name="Oval 105"/>
              <p:cNvSpPr>
                <a:spLocks noChangeArrowheads="1"/>
              </p:cNvSpPr>
              <p:nvPr/>
            </p:nvSpPr>
            <p:spPr bwMode="auto">
              <a:xfrm>
                <a:off x="4062" y="3212"/>
                <a:ext cx="78" cy="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05" name="Oval 106"/>
              <p:cNvSpPr>
                <a:spLocks noChangeArrowheads="1"/>
              </p:cNvSpPr>
              <p:nvPr/>
            </p:nvSpPr>
            <p:spPr bwMode="auto">
              <a:xfrm>
                <a:off x="4075" y="3224"/>
                <a:ext cx="52" cy="52"/>
              </a:xfrm>
              <a:prstGeom prst="ellipse">
                <a:avLst/>
              </a:prstGeom>
              <a:solidFill>
                <a:srgbClr val="22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06" name="Freeform 107"/>
              <p:cNvSpPr>
                <a:spLocks/>
              </p:cNvSpPr>
              <p:nvPr/>
            </p:nvSpPr>
            <p:spPr bwMode="auto">
              <a:xfrm>
                <a:off x="4006" y="3226"/>
                <a:ext cx="44" cy="50"/>
              </a:xfrm>
              <a:custGeom>
                <a:avLst/>
                <a:gdLst>
                  <a:gd name="T0" fmla="*/ 44 w 44"/>
                  <a:gd name="T1" fmla="*/ 50 h 50"/>
                  <a:gd name="T2" fmla="*/ 0 w 44"/>
                  <a:gd name="T3" fmla="*/ 25 h 50"/>
                  <a:gd name="T4" fmla="*/ 44 w 44"/>
                  <a:gd name="T5" fmla="*/ 0 h 50"/>
                  <a:gd name="T6" fmla="*/ 44 w 44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0">
                    <a:moveTo>
                      <a:pt x="44" y="50"/>
                    </a:moveTo>
                    <a:lnTo>
                      <a:pt x="0" y="25"/>
                    </a:lnTo>
                    <a:lnTo>
                      <a:pt x="44" y="0"/>
                    </a:lnTo>
                    <a:lnTo>
                      <a:pt x="44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08" name="Freeform 108"/>
              <p:cNvSpPr>
                <a:spLocks/>
              </p:cNvSpPr>
              <p:nvPr/>
            </p:nvSpPr>
            <p:spPr bwMode="auto">
              <a:xfrm>
                <a:off x="4151" y="3226"/>
                <a:ext cx="44" cy="50"/>
              </a:xfrm>
              <a:custGeom>
                <a:avLst/>
                <a:gdLst>
                  <a:gd name="T0" fmla="*/ 0 w 44"/>
                  <a:gd name="T1" fmla="*/ 50 h 50"/>
                  <a:gd name="T2" fmla="*/ 44 w 44"/>
                  <a:gd name="T3" fmla="*/ 25 h 50"/>
                  <a:gd name="T4" fmla="*/ 0 w 44"/>
                  <a:gd name="T5" fmla="*/ 0 h 50"/>
                  <a:gd name="T6" fmla="*/ 0 w 44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0">
                    <a:moveTo>
                      <a:pt x="0" y="50"/>
                    </a:moveTo>
                    <a:lnTo>
                      <a:pt x="44" y="25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16" name="Rectangle 109"/>
              <p:cNvSpPr>
                <a:spLocks noChangeArrowheads="1"/>
              </p:cNvSpPr>
              <p:nvPr/>
            </p:nvSpPr>
            <p:spPr bwMode="auto">
              <a:xfrm>
                <a:off x="4155" y="3325"/>
                <a:ext cx="27" cy="64"/>
              </a:xfrm>
              <a:prstGeom prst="rect">
                <a:avLst/>
              </a:prstGeom>
              <a:solidFill>
                <a:srgbClr val="22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17" name="Rectangle 110"/>
              <p:cNvSpPr>
                <a:spLocks noChangeArrowheads="1"/>
              </p:cNvSpPr>
              <p:nvPr/>
            </p:nvSpPr>
            <p:spPr bwMode="auto">
              <a:xfrm>
                <a:off x="4162" y="3374"/>
                <a:ext cx="14" cy="46"/>
              </a:xfrm>
              <a:prstGeom prst="rect">
                <a:avLst/>
              </a:prstGeom>
              <a:solidFill>
                <a:srgbClr val="22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18" name="Freeform 111"/>
              <p:cNvSpPr>
                <a:spLocks/>
              </p:cNvSpPr>
              <p:nvPr/>
            </p:nvSpPr>
            <p:spPr bwMode="auto">
              <a:xfrm>
                <a:off x="4322" y="2958"/>
                <a:ext cx="20" cy="35"/>
              </a:xfrm>
              <a:custGeom>
                <a:avLst/>
                <a:gdLst>
                  <a:gd name="T0" fmla="*/ 6 w 13"/>
                  <a:gd name="T1" fmla="*/ 24 h 24"/>
                  <a:gd name="T2" fmla="*/ 6 w 13"/>
                  <a:gd name="T3" fmla="*/ 24 h 24"/>
                  <a:gd name="T4" fmla="*/ 0 w 13"/>
                  <a:gd name="T5" fmla="*/ 17 h 24"/>
                  <a:gd name="T6" fmla="*/ 0 w 13"/>
                  <a:gd name="T7" fmla="*/ 6 h 24"/>
                  <a:gd name="T8" fmla="*/ 6 w 13"/>
                  <a:gd name="T9" fmla="*/ 0 h 24"/>
                  <a:gd name="T10" fmla="*/ 6 w 13"/>
                  <a:gd name="T11" fmla="*/ 0 h 24"/>
                  <a:gd name="T12" fmla="*/ 13 w 13"/>
                  <a:gd name="T13" fmla="*/ 6 h 24"/>
                  <a:gd name="T14" fmla="*/ 13 w 13"/>
                  <a:gd name="T15" fmla="*/ 17 h 24"/>
                  <a:gd name="T16" fmla="*/ 6 w 1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4">
                    <a:moveTo>
                      <a:pt x="6" y="24"/>
                    </a:moveTo>
                    <a:cubicBezTo>
                      <a:pt x="6" y="24"/>
                      <a:pt x="6" y="24"/>
                      <a:pt x="6" y="24"/>
                    </a:cubicBezTo>
                    <a:cubicBezTo>
                      <a:pt x="3" y="24"/>
                      <a:pt x="0" y="21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21"/>
                      <a:pt x="10" y="24"/>
                      <a:pt x="6" y="24"/>
                    </a:cubicBezTo>
                    <a:close/>
                  </a:path>
                </a:pathLst>
              </a:custGeom>
              <a:solidFill>
                <a:srgbClr val="07A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19" name="Freeform 112"/>
              <p:cNvSpPr>
                <a:spLocks/>
              </p:cNvSpPr>
              <p:nvPr/>
            </p:nvSpPr>
            <p:spPr bwMode="auto">
              <a:xfrm>
                <a:off x="4287" y="2938"/>
                <a:ext cx="40" cy="73"/>
              </a:xfrm>
              <a:custGeom>
                <a:avLst/>
                <a:gdLst>
                  <a:gd name="T0" fmla="*/ 14 w 27"/>
                  <a:gd name="T1" fmla="*/ 49 h 49"/>
                  <a:gd name="T2" fmla="*/ 14 w 27"/>
                  <a:gd name="T3" fmla="*/ 49 h 49"/>
                  <a:gd name="T4" fmla="*/ 0 w 27"/>
                  <a:gd name="T5" fmla="*/ 36 h 49"/>
                  <a:gd name="T6" fmla="*/ 0 w 27"/>
                  <a:gd name="T7" fmla="*/ 13 h 49"/>
                  <a:gd name="T8" fmla="*/ 14 w 27"/>
                  <a:gd name="T9" fmla="*/ 0 h 49"/>
                  <a:gd name="T10" fmla="*/ 14 w 27"/>
                  <a:gd name="T11" fmla="*/ 0 h 49"/>
                  <a:gd name="T12" fmla="*/ 27 w 27"/>
                  <a:gd name="T13" fmla="*/ 13 h 49"/>
                  <a:gd name="T14" fmla="*/ 27 w 27"/>
                  <a:gd name="T15" fmla="*/ 36 h 49"/>
                  <a:gd name="T16" fmla="*/ 14 w 27"/>
                  <a:gd name="T1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49">
                    <a:moveTo>
                      <a:pt x="14" y="49"/>
                    </a:moveTo>
                    <a:cubicBezTo>
                      <a:pt x="14" y="49"/>
                      <a:pt x="14" y="49"/>
                      <a:pt x="14" y="49"/>
                    </a:cubicBezTo>
                    <a:cubicBezTo>
                      <a:pt x="6" y="49"/>
                      <a:pt x="0" y="43"/>
                      <a:pt x="0" y="3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7" y="6"/>
                      <a:pt x="27" y="13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43"/>
                      <a:pt x="21" y="49"/>
                      <a:pt x="14" y="49"/>
                    </a:cubicBezTo>
                    <a:close/>
                  </a:path>
                </a:pathLst>
              </a:custGeom>
              <a:solidFill>
                <a:srgbClr val="22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20" name="Freeform 113"/>
              <p:cNvSpPr>
                <a:spLocks/>
              </p:cNvSpPr>
              <p:nvPr/>
            </p:nvSpPr>
            <p:spPr bwMode="auto">
              <a:xfrm>
                <a:off x="4322" y="3042"/>
                <a:ext cx="20" cy="36"/>
              </a:xfrm>
              <a:custGeom>
                <a:avLst/>
                <a:gdLst>
                  <a:gd name="T0" fmla="*/ 6 w 13"/>
                  <a:gd name="T1" fmla="*/ 24 h 24"/>
                  <a:gd name="T2" fmla="*/ 6 w 13"/>
                  <a:gd name="T3" fmla="*/ 24 h 24"/>
                  <a:gd name="T4" fmla="*/ 0 w 13"/>
                  <a:gd name="T5" fmla="*/ 17 h 24"/>
                  <a:gd name="T6" fmla="*/ 0 w 13"/>
                  <a:gd name="T7" fmla="*/ 6 h 24"/>
                  <a:gd name="T8" fmla="*/ 6 w 13"/>
                  <a:gd name="T9" fmla="*/ 0 h 24"/>
                  <a:gd name="T10" fmla="*/ 6 w 13"/>
                  <a:gd name="T11" fmla="*/ 0 h 24"/>
                  <a:gd name="T12" fmla="*/ 13 w 13"/>
                  <a:gd name="T13" fmla="*/ 6 h 24"/>
                  <a:gd name="T14" fmla="*/ 13 w 13"/>
                  <a:gd name="T15" fmla="*/ 17 h 24"/>
                  <a:gd name="T16" fmla="*/ 6 w 1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4">
                    <a:moveTo>
                      <a:pt x="6" y="24"/>
                    </a:moveTo>
                    <a:cubicBezTo>
                      <a:pt x="6" y="24"/>
                      <a:pt x="6" y="24"/>
                      <a:pt x="6" y="24"/>
                    </a:cubicBezTo>
                    <a:cubicBezTo>
                      <a:pt x="3" y="24"/>
                      <a:pt x="0" y="21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21"/>
                      <a:pt x="10" y="24"/>
                      <a:pt x="6" y="24"/>
                    </a:cubicBezTo>
                    <a:close/>
                  </a:path>
                </a:pathLst>
              </a:custGeom>
              <a:solidFill>
                <a:srgbClr val="07A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21" name="Freeform 114"/>
              <p:cNvSpPr>
                <a:spLocks/>
              </p:cNvSpPr>
              <p:nvPr/>
            </p:nvSpPr>
            <p:spPr bwMode="auto">
              <a:xfrm>
                <a:off x="4287" y="3023"/>
                <a:ext cx="40" cy="72"/>
              </a:xfrm>
              <a:custGeom>
                <a:avLst/>
                <a:gdLst>
                  <a:gd name="T0" fmla="*/ 14 w 27"/>
                  <a:gd name="T1" fmla="*/ 49 h 49"/>
                  <a:gd name="T2" fmla="*/ 14 w 27"/>
                  <a:gd name="T3" fmla="*/ 49 h 49"/>
                  <a:gd name="T4" fmla="*/ 0 w 27"/>
                  <a:gd name="T5" fmla="*/ 36 h 49"/>
                  <a:gd name="T6" fmla="*/ 0 w 27"/>
                  <a:gd name="T7" fmla="*/ 13 h 49"/>
                  <a:gd name="T8" fmla="*/ 14 w 27"/>
                  <a:gd name="T9" fmla="*/ 0 h 49"/>
                  <a:gd name="T10" fmla="*/ 14 w 27"/>
                  <a:gd name="T11" fmla="*/ 0 h 49"/>
                  <a:gd name="T12" fmla="*/ 27 w 27"/>
                  <a:gd name="T13" fmla="*/ 13 h 49"/>
                  <a:gd name="T14" fmla="*/ 27 w 27"/>
                  <a:gd name="T15" fmla="*/ 36 h 49"/>
                  <a:gd name="T16" fmla="*/ 14 w 27"/>
                  <a:gd name="T1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49">
                    <a:moveTo>
                      <a:pt x="14" y="49"/>
                    </a:moveTo>
                    <a:cubicBezTo>
                      <a:pt x="14" y="49"/>
                      <a:pt x="14" y="49"/>
                      <a:pt x="14" y="49"/>
                    </a:cubicBezTo>
                    <a:cubicBezTo>
                      <a:pt x="6" y="49"/>
                      <a:pt x="0" y="43"/>
                      <a:pt x="0" y="3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7" y="6"/>
                      <a:pt x="27" y="13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43"/>
                      <a:pt x="21" y="49"/>
                      <a:pt x="14" y="49"/>
                    </a:cubicBezTo>
                    <a:close/>
                  </a:path>
                </a:pathLst>
              </a:custGeom>
              <a:solidFill>
                <a:srgbClr val="22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22" name="Oval 115"/>
              <p:cNvSpPr>
                <a:spLocks noChangeArrowheads="1"/>
              </p:cNvSpPr>
              <p:nvPr/>
            </p:nvSpPr>
            <p:spPr bwMode="auto">
              <a:xfrm>
                <a:off x="4300" y="3168"/>
                <a:ext cx="25" cy="27"/>
              </a:xfrm>
              <a:prstGeom prst="ellipse">
                <a:avLst/>
              </a:prstGeom>
              <a:solidFill>
                <a:srgbClr val="22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23" name="Freeform 116"/>
              <p:cNvSpPr>
                <a:spLocks noEditPoints="1"/>
              </p:cNvSpPr>
              <p:nvPr/>
            </p:nvSpPr>
            <p:spPr bwMode="auto">
              <a:xfrm>
                <a:off x="4013" y="2987"/>
                <a:ext cx="176" cy="147"/>
              </a:xfrm>
              <a:custGeom>
                <a:avLst/>
                <a:gdLst>
                  <a:gd name="T0" fmla="*/ 6 w 119"/>
                  <a:gd name="T1" fmla="*/ 75 h 99"/>
                  <a:gd name="T2" fmla="*/ 0 w 119"/>
                  <a:gd name="T3" fmla="*/ 69 h 99"/>
                  <a:gd name="T4" fmla="*/ 0 w 119"/>
                  <a:gd name="T5" fmla="*/ 6 h 99"/>
                  <a:gd name="T6" fmla="*/ 6 w 119"/>
                  <a:gd name="T7" fmla="*/ 0 h 99"/>
                  <a:gd name="T8" fmla="*/ 112 w 119"/>
                  <a:gd name="T9" fmla="*/ 0 h 99"/>
                  <a:gd name="T10" fmla="*/ 119 w 119"/>
                  <a:gd name="T11" fmla="*/ 6 h 99"/>
                  <a:gd name="T12" fmla="*/ 119 w 119"/>
                  <a:gd name="T13" fmla="*/ 69 h 99"/>
                  <a:gd name="T14" fmla="*/ 112 w 119"/>
                  <a:gd name="T15" fmla="*/ 75 h 99"/>
                  <a:gd name="T16" fmla="*/ 6 w 119"/>
                  <a:gd name="T17" fmla="*/ 75 h 99"/>
                  <a:gd name="T18" fmla="*/ 40 w 119"/>
                  <a:gd name="T19" fmla="*/ 14 h 99"/>
                  <a:gd name="T20" fmla="*/ 88 w 119"/>
                  <a:gd name="T21" fmla="*/ 38 h 99"/>
                  <a:gd name="T22" fmla="*/ 40 w 119"/>
                  <a:gd name="T23" fmla="*/ 61 h 99"/>
                  <a:gd name="T24" fmla="*/ 40 w 119"/>
                  <a:gd name="T25" fmla="*/ 14 h 99"/>
                  <a:gd name="T26" fmla="*/ 119 w 119"/>
                  <a:gd name="T27" fmla="*/ 93 h 99"/>
                  <a:gd name="T28" fmla="*/ 68 w 119"/>
                  <a:gd name="T29" fmla="*/ 93 h 99"/>
                  <a:gd name="T30" fmla="*/ 59 w 119"/>
                  <a:gd name="T31" fmla="*/ 99 h 99"/>
                  <a:gd name="T32" fmla="*/ 50 w 119"/>
                  <a:gd name="T33" fmla="*/ 93 h 99"/>
                  <a:gd name="T34" fmla="*/ 0 w 119"/>
                  <a:gd name="T35" fmla="*/ 93 h 99"/>
                  <a:gd name="T36" fmla="*/ 0 w 119"/>
                  <a:gd name="T37" fmla="*/ 86 h 99"/>
                  <a:gd name="T38" fmla="*/ 50 w 119"/>
                  <a:gd name="T39" fmla="*/ 86 h 99"/>
                  <a:gd name="T40" fmla="*/ 59 w 119"/>
                  <a:gd name="T41" fmla="*/ 80 h 99"/>
                  <a:gd name="T42" fmla="*/ 68 w 119"/>
                  <a:gd name="T43" fmla="*/ 86 h 99"/>
                  <a:gd name="T44" fmla="*/ 119 w 119"/>
                  <a:gd name="T45" fmla="*/ 86 h 99"/>
                  <a:gd name="T46" fmla="*/ 119 w 119"/>
                  <a:gd name="T47" fmla="*/ 9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99">
                    <a:moveTo>
                      <a:pt x="6" y="75"/>
                    </a:moveTo>
                    <a:cubicBezTo>
                      <a:pt x="3" y="75"/>
                      <a:pt x="0" y="72"/>
                      <a:pt x="0" y="69"/>
                    </a:cubicBezTo>
                    <a:cubicBezTo>
                      <a:pt x="0" y="48"/>
                      <a:pt x="0" y="27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6" y="0"/>
                      <a:pt x="119" y="3"/>
                      <a:pt x="119" y="6"/>
                    </a:cubicBezTo>
                    <a:cubicBezTo>
                      <a:pt x="119" y="27"/>
                      <a:pt x="119" y="48"/>
                      <a:pt x="119" y="69"/>
                    </a:cubicBezTo>
                    <a:cubicBezTo>
                      <a:pt x="119" y="72"/>
                      <a:pt x="116" y="75"/>
                      <a:pt x="112" y="75"/>
                    </a:cubicBezTo>
                    <a:cubicBezTo>
                      <a:pt x="59" y="75"/>
                      <a:pt x="59" y="75"/>
                      <a:pt x="6" y="75"/>
                    </a:cubicBezTo>
                    <a:close/>
                    <a:moveTo>
                      <a:pt x="40" y="14"/>
                    </a:moveTo>
                    <a:cubicBezTo>
                      <a:pt x="88" y="38"/>
                      <a:pt x="88" y="38"/>
                      <a:pt x="88" y="38"/>
                    </a:cubicBezTo>
                    <a:cubicBezTo>
                      <a:pt x="40" y="61"/>
                      <a:pt x="40" y="61"/>
                      <a:pt x="40" y="61"/>
                    </a:cubicBezTo>
                    <a:lnTo>
                      <a:pt x="40" y="14"/>
                    </a:lnTo>
                    <a:close/>
                    <a:moveTo>
                      <a:pt x="119" y="93"/>
                    </a:moveTo>
                    <a:cubicBezTo>
                      <a:pt x="68" y="93"/>
                      <a:pt x="68" y="93"/>
                      <a:pt x="68" y="93"/>
                    </a:cubicBezTo>
                    <a:cubicBezTo>
                      <a:pt x="67" y="97"/>
                      <a:pt x="63" y="99"/>
                      <a:pt x="59" y="99"/>
                    </a:cubicBezTo>
                    <a:cubicBezTo>
                      <a:pt x="55" y="99"/>
                      <a:pt x="52" y="97"/>
                      <a:pt x="5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2" y="82"/>
                      <a:pt x="55" y="80"/>
                      <a:pt x="59" y="80"/>
                    </a:cubicBezTo>
                    <a:cubicBezTo>
                      <a:pt x="63" y="80"/>
                      <a:pt x="67" y="82"/>
                      <a:pt x="68" y="86"/>
                    </a:cubicBezTo>
                    <a:cubicBezTo>
                      <a:pt x="119" y="86"/>
                      <a:pt x="119" y="86"/>
                      <a:pt x="119" y="86"/>
                    </a:cubicBezTo>
                    <a:lnTo>
                      <a:pt x="119" y="93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pic>
            <p:nvPicPr>
              <p:cNvPr id="1141" name="Picture 11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5" y="3011"/>
                <a:ext cx="645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4" name="Rectangle 118"/>
              <p:cNvSpPr>
                <a:spLocks noChangeArrowheads="1"/>
              </p:cNvSpPr>
              <p:nvPr/>
            </p:nvSpPr>
            <p:spPr bwMode="auto">
              <a:xfrm>
                <a:off x="1393" y="3018"/>
                <a:ext cx="628" cy="335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25" name="Rectangle 119"/>
              <p:cNvSpPr>
                <a:spLocks noChangeArrowheads="1"/>
              </p:cNvSpPr>
              <p:nvPr/>
            </p:nvSpPr>
            <p:spPr bwMode="auto">
              <a:xfrm>
                <a:off x="1412" y="3039"/>
                <a:ext cx="589" cy="295"/>
              </a:xfrm>
              <a:prstGeom prst="rect">
                <a:avLst/>
              </a:prstGeom>
              <a:solidFill>
                <a:srgbClr val="B9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26" name="Oval 120"/>
              <p:cNvSpPr>
                <a:spLocks noChangeArrowheads="1"/>
              </p:cNvSpPr>
              <p:nvPr/>
            </p:nvSpPr>
            <p:spPr bwMode="auto">
              <a:xfrm>
                <a:off x="1701" y="3024"/>
                <a:ext cx="12" cy="11"/>
              </a:xfrm>
              <a:prstGeom prst="ellipse">
                <a:avLst/>
              </a:pr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27" name="Oval 121"/>
              <p:cNvSpPr>
                <a:spLocks noChangeArrowheads="1"/>
              </p:cNvSpPr>
              <p:nvPr/>
            </p:nvSpPr>
            <p:spPr bwMode="auto">
              <a:xfrm>
                <a:off x="1704" y="3027"/>
                <a:ext cx="6" cy="5"/>
              </a:xfrm>
              <a:prstGeom prst="ellipse">
                <a:avLst/>
              </a:pr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pic>
            <p:nvPicPr>
              <p:cNvPr id="1146" name="Picture 12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369"/>
                <a:ext cx="736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" name="Picture 12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4" y="3392"/>
                <a:ext cx="653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8" name="Picture 12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" y="3386"/>
                <a:ext cx="67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" name="Freeform 125"/>
              <p:cNvSpPr>
                <a:spLocks/>
              </p:cNvSpPr>
              <p:nvPr/>
            </p:nvSpPr>
            <p:spPr bwMode="auto">
              <a:xfrm>
                <a:off x="1446" y="3396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2 w 25"/>
                  <a:gd name="T3" fmla="*/ 9 h 9"/>
                  <a:gd name="T4" fmla="*/ 25 w 25"/>
                  <a:gd name="T5" fmla="*/ 0 h 9"/>
                  <a:gd name="T6" fmla="*/ 2 w 25"/>
                  <a:gd name="T7" fmla="*/ 0 h 9"/>
                  <a:gd name="T8" fmla="*/ 0 w 2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2" y="9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29" name="Freeform 126"/>
              <p:cNvSpPr>
                <a:spLocks noEditPoints="1"/>
              </p:cNvSpPr>
              <p:nvPr/>
            </p:nvSpPr>
            <p:spPr bwMode="auto">
              <a:xfrm>
                <a:off x="1445" y="3396"/>
                <a:ext cx="28" cy="10"/>
              </a:xfrm>
              <a:custGeom>
                <a:avLst/>
                <a:gdLst>
                  <a:gd name="T0" fmla="*/ 25 w 28"/>
                  <a:gd name="T1" fmla="*/ 10 h 10"/>
                  <a:gd name="T2" fmla="*/ 0 w 28"/>
                  <a:gd name="T3" fmla="*/ 10 h 10"/>
                  <a:gd name="T4" fmla="*/ 3 w 28"/>
                  <a:gd name="T5" fmla="*/ 0 h 10"/>
                  <a:gd name="T6" fmla="*/ 28 w 28"/>
                  <a:gd name="T7" fmla="*/ 0 h 10"/>
                  <a:gd name="T8" fmla="*/ 25 w 28"/>
                  <a:gd name="T9" fmla="*/ 10 h 10"/>
                  <a:gd name="T10" fmla="*/ 1 w 28"/>
                  <a:gd name="T11" fmla="*/ 7 h 10"/>
                  <a:gd name="T12" fmla="*/ 23 w 28"/>
                  <a:gd name="T13" fmla="*/ 7 h 10"/>
                  <a:gd name="T14" fmla="*/ 25 w 28"/>
                  <a:gd name="T15" fmla="*/ 2 h 10"/>
                  <a:gd name="T16" fmla="*/ 4 w 28"/>
                  <a:gd name="T17" fmla="*/ 2 h 10"/>
                  <a:gd name="T18" fmla="*/ 1 w 28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0">
                    <a:moveTo>
                      <a:pt x="25" y="10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28" y="0"/>
                    </a:lnTo>
                    <a:lnTo>
                      <a:pt x="25" y="10"/>
                    </a:lnTo>
                    <a:close/>
                    <a:moveTo>
                      <a:pt x="1" y="7"/>
                    </a:moveTo>
                    <a:lnTo>
                      <a:pt x="23" y="7"/>
                    </a:lnTo>
                    <a:lnTo>
                      <a:pt x="25" y="2"/>
                    </a:lnTo>
                    <a:lnTo>
                      <a:pt x="4" y="2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30" name="Freeform 127"/>
              <p:cNvSpPr>
                <a:spLocks/>
              </p:cNvSpPr>
              <p:nvPr/>
            </p:nvSpPr>
            <p:spPr bwMode="auto">
              <a:xfrm>
                <a:off x="1471" y="3396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4 w 25"/>
                  <a:gd name="T3" fmla="*/ 9 h 9"/>
                  <a:gd name="T4" fmla="*/ 25 w 25"/>
                  <a:gd name="T5" fmla="*/ 0 h 9"/>
                  <a:gd name="T6" fmla="*/ 2 w 25"/>
                  <a:gd name="T7" fmla="*/ 0 h 9"/>
                  <a:gd name="T8" fmla="*/ 0 w 2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4" y="9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31" name="Freeform 128"/>
              <p:cNvSpPr>
                <a:spLocks noEditPoints="1"/>
              </p:cNvSpPr>
              <p:nvPr/>
            </p:nvSpPr>
            <p:spPr bwMode="auto">
              <a:xfrm>
                <a:off x="1470" y="3396"/>
                <a:ext cx="28" cy="10"/>
              </a:xfrm>
              <a:custGeom>
                <a:avLst/>
                <a:gdLst>
                  <a:gd name="T0" fmla="*/ 25 w 28"/>
                  <a:gd name="T1" fmla="*/ 10 h 10"/>
                  <a:gd name="T2" fmla="*/ 0 w 28"/>
                  <a:gd name="T3" fmla="*/ 10 h 10"/>
                  <a:gd name="T4" fmla="*/ 3 w 28"/>
                  <a:gd name="T5" fmla="*/ 0 h 10"/>
                  <a:gd name="T6" fmla="*/ 28 w 28"/>
                  <a:gd name="T7" fmla="*/ 0 h 10"/>
                  <a:gd name="T8" fmla="*/ 25 w 28"/>
                  <a:gd name="T9" fmla="*/ 10 h 10"/>
                  <a:gd name="T10" fmla="*/ 3 w 28"/>
                  <a:gd name="T11" fmla="*/ 7 h 10"/>
                  <a:gd name="T12" fmla="*/ 24 w 28"/>
                  <a:gd name="T13" fmla="*/ 7 h 10"/>
                  <a:gd name="T14" fmla="*/ 25 w 28"/>
                  <a:gd name="T15" fmla="*/ 2 h 10"/>
                  <a:gd name="T16" fmla="*/ 4 w 28"/>
                  <a:gd name="T17" fmla="*/ 2 h 10"/>
                  <a:gd name="T18" fmla="*/ 3 w 28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0">
                    <a:moveTo>
                      <a:pt x="25" y="10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28" y="0"/>
                    </a:lnTo>
                    <a:lnTo>
                      <a:pt x="25" y="10"/>
                    </a:lnTo>
                    <a:close/>
                    <a:moveTo>
                      <a:pt x="3" y="7"/>
                    </a:moveTo>
                    <a:lnTo>
                      <a:pt x="24" y="7"/>
                    </a:lnTo>
                    <a:lnTo>
                      <a:pt x="25" y="2"/>
                    </a:lnTo>
                    <a:lnTo>
                      <a:pt x="4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32" name="Freeform 129"/>
              <p:cNvSpPr>
                <a:spLocks/>
              </p:cNvSpPr>
              <p:nvPr/>
            </p:nvSpPr>
            <p:spPr bwMode="auto">
              <a:xfrm>
                <a:off x="1498" y="3396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4 w 25"/>
                  <a:gd name="T3" fmla="*/ 9 h 9"/>
                  <a:gd name="T4" fmla="*/ 25 w 25"/>
                  <a:gd name="T5" fmla="*/ 0 h 9"/>
                  <a:gd name="T6" fmla="*/ 1 w 25"/>
                  <a:gd name="T7" fmla="*/ 0 h 9"/>
                  <a:gd name="T8" fmla="*/ 0 w 2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4" y="9"/>
                    </a:lnTo>
                    <a:lnTo>
                      <a:pt x="25" y="0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33" name="Freeform 130"/>
              <p:cNvSpPr>
                <a:spLocks noEditPoints="1"/>
              </p:cNvSpPr>
              <p:nvPr/>
            </p:nvSpPr>
            <p:spPr bwMode="auto">
              <a:xfrm>
                <a:off x="1496" y="3396"/>
                <a:ext cx="29" cy="10"/>
              </a:xfrm>
              <a:custGeom>
                <a:avLst/>
                <a:gdLst>
                  <a:gd name="T0" fmla="*/ 26 w 29"/>
                  <a:gd name="T1" fmla="*/ 10 h 10"/>
                  <a:gd name="T2" fmla="*/ 0 w 29"/>
                  <a:gd name="T3" fmla="*/ 10 h 10"/>
                  <a:gd name="T4" fmla="*/ 3 w 29"/>
                  <a:gd name="T5" fmla="*/ 0 h 10"/>
                  <a:gd name="T6" fmla="*/ 29 w 29"/>
                  <a:gd name="T7" fmla="*/ 0 h 10"/>
                  <a:gd name="T8" fmla="*/ 26 w 29"/>
                  <a:gd name="T9" fmla="*/ 10 h 10"/>
                  <a:gd name="T10" fmla="*/ 3 w 29"/>
                  <a:gd name="T11" fmla="*/ 7 h 10"/>
                  <a:gd name="T12" fmla="*/ 24 w 29"/>
                  <a:gd name="T13" fmla="*/ 7 h 10"/>
                  <a:gd name="T14" fmla="*/ 26 w 29"/>
                  <a:gd name="T15" fmla="*/ 2 h 10"/>
                  <a:gd name="T16" fmla="*/ 5 w 29"/>
                  <a:gd name="T17" fmla="*/ 2 h 10"/>
                  <a:gd name="T18" fmla="*/ 3 w 29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0">
                    <a:moveTo>
                      <a:pt x="26" y="10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29" y="0"/>
                    </a:lnTo>
                    <a:lnTo>
                      <a:pt x="26" y="10"/>
                    </a:lnTo>
                    <a:close/>
                    <a:moveTo>
                      <a:pt x="3" y="7"/>
                    </a:moveTo>
                    <a:lnTo>
                      <a:pt x="24" y="7"/>
                    </a:lnTo>
                    <a:lnTo>
                      <a:pt x="26" y="2"/>
                    </a:lnTo>
                    <a:lnTo>
                      <a:pt x="5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34" name="Freeform 131"/>
              <p:cNvSpPr>
                <a:spLocks/>
              </p:cNvSpPr>
              <p:nvPr/>
            </p:nvSpPr>
            <p:spPr bwMode="auto">
              <a:xfrm>
                <a:off x="1523" y="3396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4 w 25"/>
                  <a:gd name="T3" fmla="*/ 9 h 9"/>
                  <a:gd name="T4" fmla="*/ 25 w 25"/>
                  <a:gd name="T5" fmla="*/ 0 h 9"/>
                  <a:gd name="T6" fmla="*/ 3 w 25"/>
                  <a:gd name="T7" fmla="*/ 0 h 9"/>
                  <a:gd name="T8" fmla="*/ 0 w 2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4" y="9"/>
                    </a:lnTo>
                    <a:lnTo>
                      <a:pt x="25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35" name="Freeform 132"/>
              <p:cNvSpPr>
                <a:spLocks noEditPoints="1"/>
              </p:cNvSpPr>
              <p:nvPr/>
            </p:nvSpPr>
            <p:spPr bwMode="auto">
              <a:xfrm>
                <a:off x="1523" y="3396"/>
                <a:ext cx="27" cy="10"/>
              </a:xfrm>
              <a:custGeom>
                <a:avLst/>
                <a:gdLst>
                  <a:gd name="T0" fmla="*/ 25 w 27"/>
                  <a:gd name="T1" fmla="*/ 10 h 10"/>
                  <a:gd name="T2" fmla="*/ 0 w 27"/>
                  <a:gd name="T3" fmla="*/ 10 h 10"/>
                  <a:gd name="T4" fmla="*/ 2 w 27"/>
                  <a:gd name="T5" fmla="*/ 0 h 10"/>
                  <a:gd name="T6" fmla="*/ 27 w 27"/>
                  <a:gd name="T7" fmla="*/ 0 h 10"/>
                  <a:gd name="T8" fmla="*/ 25 w 27"/>
                  <a:gd name="T9" fmla="*/ 10 h 10"/>
                  <a:gd name="T10" fmla="*/ 2 w 27"/>
                  <a:gd name="T11" fmla="*/ 7 h 10"/>
                  <a:gd name="T12" fmla="*/ 24 w 27"/>
                  <a:gd name="T13" fmla="*/ 7 h 10"/>
                  <a:gd name="T14" fmla="*/ 25 w 27"/>
                  <a:gd name="T15" fmla="*/ 2 h 10"/>
                  <a:gd name="T16" fmla="*/ 3 w 27"/>
                  <a:gd name="T17" fmla="*/ 2 h 10"/>
                  <a:gd name="T18" fmla="*/ 2 w 27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0">
                    <a:moveTo>
                      <a:pt x="25" y="1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27" y="0"/>
                    </a:lnTo>
                    <a:lnTo>
                      <a:pt x="25" y="10"/>
                    </a:lnTo>
                    <a:close/>
                    <a:moveTo>
                      <a:pt x="2" y="7"/>
                    </a:moveTo>
                    <a:lnTo>
                      <a:pt x="24" y="7"/>
                    </a:lnTo>
                    <a:lnTo>
                      <a:pt x="25" y="2"/>
                    </a:lnTo>
                    <a:lnTo>
                      <a:pt x="3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36" name="Freeform 133"/>
              <p:cNvSpPr>
                <a:spLocks/>
              </p:cNvSpPr>
              <p:nvPr/>
            </p:nvSpPr>
            <p:spPr bwMode="auto">
              <a:xfrm>
                <a:off x="1548" y="3396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4 w 25"/>
                  <a:gd name="T3" fmla="*/ 9 h 9"/>
                  <a:gd name="T4" fmla="*/ 25 w 25"/>
                  <a:gd name="T5" fmla="*/ 0 h 9"/>
                  <a:gd name="T6" fmla="*/ 2 w 25"/>
                  <a:gd name="T7" fmla="*/ 0 h 9"/>
                  <a:gd name="T8" fmla="*/ 0 w 2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4" y="9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37" name="Freeform 134"/>
              <p:cNvSpPr>
                <a:spLocks noEditPoints="1"/>
              </p:cNvSpPr>
              <p:nvPr/>
            </p:nvSpPr>
            <p:spPr bwMode="auto">
              <a:xfrm>
                <a:off x="1548" y="3396"/>
                <a:ext cx="27" cy="10"/>
              </a:xfrm>
              <a:custGeom>
                <a:avLst/>
                <a:gdLst>
                  <a:gd name="T0" fmla="*/ 25 w 27"/>
                  <a:gd name="T1" fmla="*/ 10 h 10"/>
                  <a:gd name="T2" fmla="*/ 0 w 27"/>
                  <a:gd name="T3" fmla="*/ 10 h 10"/>
                  <a:gd name="T4" fmla="*/ 2 w 27"/>
                  <a:gd name="T5" fmla="*/ 0 h 10"/>
                  <a:gd name="T6" fmla="*/ 27 w 27"/>
                  <a:gd name="T7" fmla="*/ 0 h 10"/>
                  <a:gd name="T8" fmla="*/ 25 w 27"/>
                  <a:gd name="T9" fmla="*/ 10 h 10"/>
                  <a:gd name="T10" fmla="*/ 2 w 27"/>
                  <a:gd name="T11" fmla="*/ 7 h 10"/>
                  <a:gd name="T12" fmla="*/ 24 w 27"/>
                  <a:gd name="T13" fmla="*/ 7 h 10"/>
                  <a:gd name="T14" fmla="*/ 24 w 27"/>
                  <a:gd name="T15" fmla="*/ 2 h 10"/>
                  <a:gd name="T16" fmla="*/ 3 w 27"/>
                  <a:gd name="T17" fmla="*/ 2 h 10"/>
                  <a:gd name="T18" fmla="*/ 2 w 27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0">
                    <a:moveTo>
                      <a:pt x="25" y="1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27" y="0"/>
                    </a:lnTo>
                    <a:lnTo>
                      <a:pt x="25" y="10"/>
                    </a:lnTo>
                    <a:close/>
                    <a:moveTo>
                      <a:pt x="2" y="7"/>
                    </a:moveTo>
                    <a:lnTo>
                      <a:pt x="24" y="7"/>
                    </a:lnTo>
                    <a:lnTo>
                      <a:pt x="24" y="2"/>
                    </a:lnTo>
                    <a:lnTo>
                      <a:pt x="3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38" name="Freeform 135"/>
              <p:cNvSpPr>
                <a:spLocks/>
              </p:cNvSpPr>
              <p:nvPr/>
            </p:nvSpPr>
            <p:spPr bwMode="auto">
              <a:xfrm>
                <a:off x="1575" y="3396"/>
                <a:ext cx="24" cy="9"/>
              </a:xfrm>
              <a:custGeom>
                <a:avLst/>
                <a:gdLst>
                  <a:gd name="T0" fmla="*/ 0 w 24"/>
                  <a:gd name="T1" fmla="*/ 9 h 9"/>
                  <a:gd name="T2" fmla="*/ 24 w 24"/>
                  <a:gd name="T3" fmla="*/ 9 h 9"/>
                  <a:gd name="T4" fmla="*/ 24 w 24"/>
                  <a:gd name="T5" fmla="*/ 0 h 9"/>
                  <a:gd name="T6" fmla="*/ 1 w 24"/>
                  <a:gd name="T7" fmla="*/ 0 h 9"/>
                  <a:gd name="T8" fmla="*/ 0 w 2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">
                    <a:moveTo>
                      <a:pt x="0" y="9"/>
                    </a:moveTo>
                    <a:lnTo>
                      <a:pt x="24" y="9"/>
                    </a:lnTo>
                    <a:lnTo>
                      <a:pt x="24" y="0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39" name="Freeform 136"/>
              <p:cNvSpPr>
                <a:spLocks noEditPoints="1"/>
              </p:cNvSpPr>
              <p:nvPr/>
            </p:nvSpPr>
            <p:spPr bwMode="auto">
              <a:xfrm>
                <a:off x="1573" y="3396"/>
                <a:ext cx="27" cy="10"/>
              </a:xfrm>
              <a:custGeom>
                <a:avLst/>
                <a:gdLst>
                  <a:gd name="T0" fmla="*/ 26 w 27"/>
                  <a:gd name="T1" fmla="*/ 10 h 10"/>
                  <a:gd name="T2" fmla="*/ 0 w 27"/>
                  <a:gd name="T3" fmla="*/ 10 h 10"/>
                  <a:gd name="T4" fmla="*/ 2 w 27"/>
                  <a:gd name="T5" fmla="*/ 0 h 10"/>
                  <a:gd name="T6" fmla="*/ 27 w 27"/>
                  <a:gd name="T7" fmla="*/ 0 h 10"/>
                  <a:gd name="T8" fmla="*/ 26 w 27"/>
                  <a:gd name="T9" fmla="*/ 10 h 10"/>
                  <a:gd name="T10" fmla="*/ 3 w 27"/>
                  <a:gd name="T11" fmla="*/ 7 h 10"/>
                  <a:gd name="T12" fmla="*/ 24 w 27"/>
                  <a:gd name="T13" fmla="*/ 7 h 10"/>
                  <a:gd name="T14" fmla="*/ 26 w 27"/>
                  <a:gd name="T15" fmla="*/ 2 h 10"/>
                  <a:gd name="T16" fmla="*/ 3 w 27"/>
                  <a:gd name="T17" fmla="*/ 2 h 10"/>
                  <a:gd name="T18" fmla="*/ 3 w 27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0">
                    <a:moveTo>
                      <a:pt x="26" y="1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27" y="0"/>
                    </a:lnTo>
                    <a:lnTo>
                      <a:pt x="26" y="10"/>
                    </a:lnTo>
                    <a:close/>
                    <a:moveTo>
                      <a:pt x="3" y="7"/>
                    </a:moveTo>
                    <a:lnTo>
                      <a:pt x="24" y="7"/>
                    </a:lnTo>
                    <a:lnTo>
                      <a:pt x="26" y="2"/>
                    </a:lnTo>
                    <a:lnTo>
                      <a:pt x="3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40" name="Rectangle 137"/>
              <p:cNvSpPr>
                <a:spLocks noChangeArrowheads="1"/>
              </p:cNvSpPr>
              <p:nvPr/>
            </p:nvSpPr>
            <p:spPr bwMode="auto">
              <a:xfrm>
                <a:off x="1602" y="3396"/>
                <a:ext cx="23" cy="9"/>
              </a:xfrm>
              <a:prstGeom prst="rect">
                <a:avLst/>
              </a:pr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42" name="Freeform 138"/>
              <p:cNvSpPr>
                <a:spLocks noEditPoints="1"/>
              </p:cNvSpPr>
              <p:nvPr/>
            </p:nvSpPr>
            <p:spPr bwMode="auto">
              <a:xfrm>
                <a:off x="1600" y="3396"/>
                <a:ext cx="27" cy="10"/>
              </a:xfrm>
              <a:custGeom>
                <a:avLst/>
                <a:gdLst>
                  <a:gd name="T0" fmla="*/ 25 w 27"/>
                  <a:gd name="T1" fmla="*/ 10 h 10"/>
                  <a:gd name="T2" fmla="*/ 0 w 27"/>
                  <a:gd name="T3" fmla="*/ 10 h 10"/>
                  <a:gd name="T4" fmla="*/ 2 w 27"/>
                  <a:gd name="T5" fmla="*/ 0 h 10"/>
                  <a:gd name="T6" fmla="*/ 27 w 27"/>
                  <a:gd name="T7" fmla="*/ 0 h 10"/>
                  <a:gd name="T8" fmla="*/ 25 w 27"/>
                  <a:gd name="T9" fmla="*/ 10 h 10"/>
                  <a:gd name="T10" fmla="*/ 2 w 27"/>
                  <a:gd name="T11" fmla="*/ 7 h 10"/>
                  <a:gd name="T12" fmla="*/ 24 w 27"/>
                  <a:gd name="T13" fmla="*/ 7 h 10"/>
                  <a:gd name="T14" fmla="*/ 25 w 27"/>
                  <a:gd name="T15" fmla="*/ 2 h 10"/>
                  <a:gd name="T16" fmla="*/ 3 w 27"/>
                  <a:gd name="T17" fmla="*/ 2 h 10"/>
                  <a:gd name="T18" fmla="*/ 2 w 27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0">
                    <a:moveTo>
                      <a:pt x="25" y="1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27" y="0"/>
                    </a:lnTo>
                    <a:lnTo>
                      <a:pt x="25" y="10"/>
                    </a:lnTo>
                    <a:close/>
                    <a:moveTo>
                      <a:pt x="2" y="7"/>
                    </a:moveTo>
                    <a:lnTo>
                      <a:pt x="24" y="7"/>
                    </a:lnTo>
                    <a:lnTo>
                      <a:pt x="25" y="2"/>
                    </a:lnTo>
                    <a:lnTo>
                      <a:pt x="3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43" name="Freeform 139"/>
              <p:cNvSpPr>
                <a:spLocks/>
              </p:cNvSpPr>
              <p:nvPr/>
            </p:nvSpPr>
            <p:spPr bwMode="auto">
              <a:xfrm>
                <a:off x="1627" y="3396"/>
                <a:ext cx="23" cy="9"/>
              </a:xfrm>
              <a:custGeom>
                <a:avLst/>
                <a:gdLst>
                  <a:gd name="T0" fmla="*/ 0 w 23"/>
                  <a:gd name="T1" fmla="*/ 9 h 9"/>
                  <a:gd name="T2" fmla="*/ 23 w 23"/>
                  <a:gd name="T3" fmla="*/ 9 h 9"/>
                  <a:gd name="T4" fmla="*/ 23 w 23"/>
                  <a:gd name="T5" fmla="*/ 0 h 9"/>
                  <a:gd name="T6" fmla="*/ 1 w 23"/>
                  <a:gd name="T7" fmla="*/ 0 h 9"/>
                  <a:gd name="T8" fmla="*/ 0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0" y="9"/>
                    </a:moveTo>
                    <a:lnTo>
                      <a:pt x="23" y="9"/>
                    </a:lnTo>
                    <a:lnTo>
                      <a:pt x="23" y="0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44" name="Freeform 140"/>
              <p:cNvSpPr>
                <a:spLocks noEditPoints="1"/>
              </p:cNvSpPr>
              <p:nvPr/>
            </p:nvSpPr>
            <p:spPr bwMode="auto">
              <a:xfrm>
                <a:off x="1627" y="3396"/>
                <a:ext cx="25" cy="10"/>
              </a:xfrm>
              <a:custGeom>
                <a:avLst/>
                <a:gdLst>
                  <a:gd name="T0" fmla="*/ 25 w 25"/>
                  <a:gd name="T1" fmla="*/ 10 h 10"/>
                  <a:gd name="T2" fmla="*/ 0 w 25"/>
                  <a:gd name="T3" fmla="*/ 10 h 10"/>
                  <a:gd name="T4" fmla="*/ 0 w 25"/>
                  <a:gd name="T5" fmla="*/ 0 h 10"/>
                  <a:gd name="T6" fmla="*/ 25 w 25"/>
                  <a:gd name="T7" fmla="*/ 0 h 10"/>
                  <a:gd name="T8" fmla="*/ 25 w 25"/>
                  <a:gd name="T9" fmla="*/ 10 h 10"/>
                  <a:gd name="T10" fmla="*/ 1 w 25"/>
                  <a:gd name="T11" fmla="*/ 7 h 10"/>
                  <a:gd name="T12" fmla="*/ 23 w 25"/>
                  <a:gd name="T13" fmla="*/ 7 h 10"/>
                  <a:gd name="T14" fmla="*/ 23 w 25"/>
                  <a:gd name="T15" fmla="*/ 2 h 10"/>
                  <a:gd name="T16" fmla="*/ 1 w 25"/>
                  <a:gd name="T17" fmla="*/ 2 h 10"/>
                  <a:gd name="T18" fmla="*/ 1 w 25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0">
                    <a:moveTo>
                      <a:pt x="25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10"/>
                    </a:lnTo>
                    <a:close/>
                    <a:moveTo>
                      <a:pt x="1" y="7"/>
                    </a:moveTo>
                    <a:lnTo>
                      <a:pt x="23" y="7"/>
                    </a:lnTo>
                    <a:lnTo>
                      <a:pt x="23" y="2"/>
                    </a:lnTo>
                    <a:lnTo>
                      <a:pt x="1" y="2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45" name="Freeform 141"/>
              <p:cNvSpPr>
                <a:spLocks/>
              </p:cNvSpPr>
              <p:nvPr/>
            </p:nvSpPr>
            <p:spPr bwMode="auto">
              <a:xfrm>
                <a:off x="1653" y="3396"/>
                <a:ext cx="24" cy="9"/>
              </a:xfrm>
              <a:custGeom>
                <a:avLst/>
                <a:gdLst>
                  <a:gd name="T0" fmla="*/ 0 w 24"/>
                  <a:gd name="T1" fmla="*/ 9 h 9"/>
                  <a:gd name="T2" fmla="*/ 24 w 24"/>
                  <a:gd name="T3" fmla="*/ 9 h 9"/>
                  <a:gd name="T4" fmla="*/ 24 w 24"/>
                  <a:gd name="T5" fmla="*/ 0 h 9"/>
                  <a:gd name="T6" fmla="*/ 2 w 24"/>
                  <a:gd name="T7" fmla="*/ 0 h 9"/>
                  <a:gd name="T8" fmla="*/ 0 w 2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">
                    <a:moveTo>
                      <a:pt x="0" y="9"/>
                    </a:moveTo>
                    <a:lnTo>
                      <a:pt x="24" y="9"/>
                    </a:lnTo>
                    <a:lnTo>
                      <a:pt x="24" y="0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49" name="Freeform 142"/>
              <p:cNvSpPr>
                <a:spLocks noEditPoints="1"/>
              </p:cNvSpPr>
              <p:nvPr/>
            </p:nvSpPr>
            <p:spPr bwMode="auto">
              <a:xfrm>
                <a:off x="1653" y="3396"/>
                <a:ext cx="26" cy="10"/>
              </a:xfrm>
              <a:custGeom>
                <a:avLst/>
                <a:gdLst>
                  <a:gd name="T0" fmla="*/ 26 w 26"/>
                  <a:gd name="T1" fmla="*/ 10 h 10"/>
                  <a:gd name="T2" fmla="*/ 0 w 26"/>
                  <a:gd name="T3" fmla="*/ 10 h 10"/>
                  <a:gd name="T4" fmla="*/ 0 w 26"/>
                  <a:gd name="T5" fmla="*/ 0 h 10"/>
                  <a:gd name="T6" fmla="*/ 26 w 26"/>
                  <a:gd name="T7" fmla="*/ 0 h 10"/>
                  <a:gd name="T8" fmla="*/ 26 w 26"/>
                  <a:gd name="T9" fmla="*/ 10 h 10"/>
                  <a:gd name="T10" fmla="*/ 2 w 26"/>
                  <a:gd name="T11" fmla="*/ 7 h 10"/>
                  <a:gd name="T12" fmla="*/ 24 w 26"/>
                  <a:gd name="T13" fmla="*/ 7 h 10"/>
                  <a:gd name="T14" fmla="*/ 24 w 26"/>
                  <a:gd name="T15" fmla="*/ 2 h 10"/>
                  <a:gd name="T16" fmla="*/ 2 w 26"/>
                  <a:gd name="T17" fmla="*/ 2 h 10"/>
                  <a:gd name="T18" fmla="*/ 2 w 26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">
                    <a:moveTo>
                      <a:pt x="26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10"/>
                    </a:lnTo>
                    <a:close/>
                    <a:moveTo>
                      <a:pt x="2" y="7"/>
                    </a:moveTo>
                    <a:lnTo>
                      <a:pt x="24" y="7"/>
                    </a:lnTo>
                    <a:lnTo>
                      <a:pt x="24" y="2"/>
                    </a:lnTo>
                    <a:lnTo>
                      <a:pt x="2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50" name="Rectangle 143"/>
              <p:cNvSpPr>
                <a:spLocks noChangeArrowheads="1"/>
              </p:cNvSpPr>
              <p:nvPr/>
            </p:nvSpPr>
            <p:spPr bwMode="auto">
              <a:xfrm>
                <a:off x="1680" y="3396"/>
                <a:ext cx="24" cy="9"/>
              </a:xfrm>
              <a:prstGeom prst="rect">
                <a:avLst/>
              </a:pr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51" name="Freeform 144"/>
              <p:cNvSpPr>
                <a:spLocks noEditPoints="1"/>
              </p:cNvSpPr>
              <p:nvPr/>
            </p:nvSpPr>
            <p:spPr bwMode="auto">
              <a:xfrm>
                <a:off x="1679" y="3396"/>
                <a:ext cx="25" cy="10"/>
              </a:xfrm>
              <a:custGeom>
                <a:avLst/>
                <a:gdLst>
                  <a:gd name="T0" fmla="*/ 25 w 25"/>
                  <a:gd name="T1" fmla="*/ 10 h 10"/>
                  <a:gd name="T2" fmla="*/ 0 w 25"/>
                  <a:gd name="T3" fmla="*/ 10 h 10"/>
                  <a:gd name="T4" fmla="*/ 0 w 25"/>
                  <a:gd name="T5" fmla="*/ 0 h 10"/>
                  <a:gd name="T6" fmla="*/ 25 w 25"/>
                  <a:gd name="T7" fmla="*/ 0 h 10"/>
                  <a:gd name="T8" fmla="*/ 25 w 25"/>
                  <a:gd name="T9" fmla="*/ 10 h 10"/>
                  <a:gd name="T10" fmla="*/ 1 w 25"/>
                  <a:gd name="T11" fmla="*/ 7 h 10"/>
                  <a:gd name="T12" fmla="*/ 23 w 25"/>
                  <a:gd name="T13" fmla="*/ 7 h 10"/>
                  <a:gd name="T14" fmla="*/ 23 w 25"/>
                  <a:gd name="T15" fmla="*/ 2 h 10"/>
                  <a:gd name="T16" fmla="*/ 1 w 25"/>
                  <a:gd name="T17" fmla="*/ 2 h 10"/>
                  <a:gd name="T18" fmla="*/ 1 w 25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0">
                    <a:moveTo>
                      <a:pt x="25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10"/>
                    </a:lnTo>
                    <a:close/>
                    <a:moveTo>
                      <a:pt x="1" y="7"/>
                    </a:moveTo>
                    <a:lnTo>
                      <a:pt x="23" y="7"/>
                    </a:lnTo>
                    <a:lnTo>
                      <a:pt x="23" y="2"/>
                    </a:lnTo>
                    <a:lnTo>
                      <a:pt x="1" y="2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52" name="Freeform 145"/>
              <p:cNvSpPr>
                <a:spLocks/>
              </p:cNvSpPr>
              <p:nvPr/>
            </p:nvSpPr>
            <p:spPr bwMode="auto">
              <a:xfrm>
                <a:off x="1707" y="3396"/>
                <a:ext cx="23" cy="9"/>
              </a:xfrm>
              <a:custGeom>
                <a:avLst/>
                <a:gdLst>
                  <a:gd name="T0" fmla="*/ 0 w 23"/>
                  <a:gd name="T1" fmla="*/ 0 h 9"/>
                  <a:gd name="T2" fmla="*/ 0 w 23"/>
                  <a:gd name="T3" fmla="*/ 9 h 9"/>
                  <a:gd name="T4" fmla="*/ 23 w 23"/>
                  <a:gd name="T5" fmla="*/ 9 h 9"/>
                  <a:gd name="T6" fmla="*/ 22 w 23"/>
                  <a:gd name="T7" fmla="*/ 0 h 9"/>
                  <a:gd name="T8" fmla="*/ 0 w 2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0" y="0"/>
                    </a:moveTo>
                    <a:lnTo>
                      <a:pt x="0" y="9"/>
                    </a:lnTo>
                    <a:lnTo>
                      <a:pt x="23" y="9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53" name="Freeform 146"/>
              <p:cNvSpPr>
                <a:spLocks noEditPoints="1"/>
              </p:cNvSpPr>
              <p:nvPr/>
            </p:nvSpPr>
            <p:spPr bwMode="auto">
              <a:xfrm>
                <a:off x="1705" y="3396"/>
                <a:ext cx="25" cy="10"/>
              </a:xfrm>
              <a:custGeom>
                <a:avLst/>
                <a:gdLst>
                  <a:gd name="T0" fmla="*/ 25 w 25"/>
                  <a:gd name="T1" fmla="*/ 10 h 10"/>
                  <a:gd name="T2" fmla="*/ 0 w 25"/>
                  <a:gd name="T3" fmla="*/ 10 h 10"/>
                  <a:gd name="T4" fmla="*/ 0 w 25"/>
                  <a:gd name="T5" fmla="*/ 0 h 10"/>
                  <a:gd name="T6" fmla="*/ 25 w 25"/>
                  <a:gd name="T7" fmla="*/ 0 h 10"/>
                  <a:gd name="T8" fmla="*/ 25 w 25"/>
                  <a:gd name="T9" fmla="*/ 10 h 10"/>
                  <a:gd name="T10" fmla="*/ 2 w 25"/>
                  <a:gd name="T11" fmla="*/ 7 h 10"/>
                  <a:gd name="T12" fmla="*/ 24 w 25"/>
                  <a:gd name="T13" fmla="*/ 7 h 10"/>
                  <a:gd name="T14" fmla="*/ 24 w 25"/>
                  <a:gd name="T15" fmla="*/ 2 h 10"/>
                  <a:gd name="T16" fmla="*/ 2 w 25"/>
                  <a:gd name="T17" fmla="*/ 2 h 10"/>
                  <a:gd name="T18" fmla="*/ 2 w 25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0">
                    <a:moveTo>
                      <a:pt x="25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10"/>
                    </a:lnTo>
                    <a:close/>
                    <a:moveTo>
                      <a:pt x="2" y="7"/>
                    </a:moveTo>
                    <a:lnTo>
                      <a:pt x="24" y="7"/>
                    </a:lnTo>
                    <a:lnTo>
                      <a:pt x="24" y="2"/>
                    </a:lnTo>
                    <a:lnTo>
                      <a:pt x="2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54" name="Rectangle 147"/>
              <p:cNvSpPr>
                <a:spLocks noChangeArrowheads="1"/>
              </p:cNvSpPr>
              <p:nvPr/>
            </p:nvSpPr>
            <p:spPr bwMode="auto">
              <a:xfrm>
                <a:off x="1732" y="3396"/>
                <a:ext cx="24" cy="9"/>
              </a:xfrm>
              <a:prstGeom prst="rect">
                <a:avLst/>
              </a:pr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55" name="Freeform 148"/>
              <p:cNvSpPr>
                <a:spLocks noEditPoints="1"/>
              </p:cNvSpPr>
              <p:nvPr/>
            </p:nvSpPr>
            <p:spPr bwMode="auto">
              <a:xfrm>
                <a:off x="1730" y="3396"/>
                <a:ext cx="27" cy="10"/>
              </a:xfrm>
              <a:custGeom>
                <a:avLst/>
                <a:gdLst>
                  <a:gd name="T0" fmla="*/ 27 w 27"/>
                  <a:gd name="T1" fmla="*/ 10 h 10"/>
                  <a:gd name="T2" fmla="*/ 2 w 27"/>
                  <a:gd name="T3" fmla="*/ 10 h 10"/>
                  <a:gd name="T4" fmla="*/ 0 w 27"/>
                  <a:gd name="T5" fmla="*/ 0 h 10"/>
                  <a:gd name="T6" fmla="*/ 26 w 27"/>
                  <a:gd name="T7" fmla="*/ 0 h 10"/>
                  <a:gd name="T8" fmla="*/ 27 w 27"/>
                  <a:gd name="T9" fmla="*/ 10 h 10"/>
                  <a:gd name="T10" fmla="*/ 3 w 27"/>
                  <a:gd name="T11" fmla="*/ 7 h 10"/>
                  <a:gd name="T12" fmla="*/ 26 w 27"/>
                  <a:gd name="T13" fmla="*/ 7 h 10"/>
                  <a:gd name="T14" fmla="*/ 24 w 27"/>
                  <a:gd name="T15" fmla="*/ 2 h 10"/>
                  <a:gd name="T16" fmla="*/ 3 w 27"/>
                  <a:gd name="T17" fmla="*/ 2 h 10"/>
                  <a:gd name="T18" fmla="*/ 3 w 27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0">
                    <a:moveTo>
                      <a:pt x="27" y="10"/>
                    </a:moveTo>
                    <a:lnTo>
                      <a:pt x="2" y="10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7" y="10"/>
                    </a:lnTo>
                    <a:close/>
                    <a:moveTo>
                      <a:pt x="3" y="7"/>
                    </a:moveTo>
                    <a:lnTo>
                      <a:pt x="26" y="7"/>
                    </a:lnTo>
                    <a:lnTo>
                      <a:pt x="24" y="2"/>
                    </a:lnTo>
                    <a:lnTo>
                      <a:pt x="3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56" name="Rectangle 149"/>
              <p:cNvSpPr>
                <a:spLocks noChangeArrowheads="1"/>
              </p:cNvSpPr>
              <p:nvPr/>
            </p:nvSpPr>
            <p:spPr bwMode="auto">
              <a:xfrm>
                <a:off x="1757" y="3396"/>
                <a:ext cx="24" cy="9"/>
              </a:xfrm>
              <a:prstGeom prst="rect">
                <a:avLst/>
              </a:pr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57" name="Freeform 150"/>
              <p:cNvSpPr>
                <a:spLocks noEditPoints="1"/>
              </p:cNvSpPr>
              <p:nvPr/>
            </p:nvSpPr>
            <p:spPr bwMode="auto">
              <a:xfrm>
                <a:off x="1756" y="3396"/>
                <a:ext cx="26" cy="10"/>
              </a:xfrm>
              <a:custGeom>
                <a:avLst/>
                <a:gdLst>
                  <a:gd name="T0" fmla="*/ 26 w 26"/>
                  <a:gd name="T1" fmla="*/ 10 h 10"/>
                  <a:gd name="T2" fmla="*/ 1 w 26"/>
                  <a:gd name="T3" fmla="*/ 10 h 10"/>
                  <a:gd name="T4" fmla="*/ 0 w 26"/>
                  <a:gd name="T5" fmla="*/ 0 h 10"/>
                  <a:gd name="T6" fmla="*/ 25 w 26"/>
                  <a:gd name="T7" fmla="*/ 0 h 10"/>
                  <a:gd name="T8" fmla="*/ 26 w 26"/>
                  <a:gd name="T9" fmla="*/ 10 h 10"/>
                  <a:gd name="T10" fmla="*/ 3 w 26"/>
                  <a:gd name="T11" fmla="*/ 7 h 10"/>
                  <a:gd name="T12" fmla="*/ 25 w 26"/>
                  <a:gd name="T13" fmla="*/ 7 h 10"/>
                  <a:gd name="T14" fmla="*/ 23 w 26"/>
                  <a:gd name="T15" fmla="*/ 2 h 10"/>
                  <a:gd name="T16" fmla="*/ 1 w 26"/>
                  <a:gd name="T17" fmla="*/ 2 h 10"/>
                  <a:gd name="T18" fmla="*/ 3 w 26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">
                    <a:moveTo>
                      <a:pt x="26" y="10"/>
                    </a:moveTo>
                    <a:lnTo>
                      <a:pt x="1" y="10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6" y="10"/>
                    </a:lnTo>
                    <a:close/>
                    <a:moveTo>
                      <a:pt x="3" y="7"/>
                    </a:moveTo>
                    <a:lnTo>
                      <a:pt x="25" y="7"/>
                    </a:lnTo>
                    <a:lnTo>
                      <a:pt x="23" y="2"/>
                    </a:lnTo>
                    <a:lnTo>
                      <a:pt x="1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58" name="Freeform 151"/>
              <p:cNvSpPr>
                <a:spLocks/>
              </p:cNvSpPr>
              <p:nvPr/>
            </p:nvSpPr>
            <p:spPr bwMode="auto">
              <a:xfrm>
                <a:off x="1782" y="3396"/>
                <a:ext cx="25" cy="9"/>
              </a:xfrm>
              <a:custGeom>
                <a:avLst/>
                <a:gdLst>
                  <a:gd name="T0" fmla="*/ 0 w 25"/>
                  <a:gd name="T1" fmla="*/ 0 h 9"/>
                  <a:gd name="T2" fmla="*/ 2 w 25"/>
                  <a:gd name="T3" fmla="*/ 9 h 9"/>
                  <a:gd name="T4" fmla="*/ 25 w 25"/>
                  <a:gd name="T5" fmla="*/ 9 h 9"/>
                  <a:gd name="T6" fmla="*/ 24 w 25"/>
                  <a:gd name="T7" fmla="*/ 0 h 9"/>
                  <a:gd name="T8" fmla="*/ 0 w 2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0"/>
                    </a:moveTo>
                    <a:lnTo>
                      <a:pt x="2" y="9"/>
                    </a:lnTo>
                    <a:lnTo>
                      <a:pt x="25" y="9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59" name="Freeform 152"/>
              <p:cNvSpPr>
                <a:spLocks noEditPoints="1"/>
              </p:cNvSpPr>
              <p:nvPr/>
            </p:nvSpPr>
            <p:spPr bwMode="auto">
              <a:xfrm>
                <a:off x="1782" y="3396"/>
                <a:ext cx="25" cy="10"/>
              </a:xfrm>
              <a:custGeom>
                <a:avLst/>
                <a:gdLst>
                  <a:gd name="T0" fmla="*/ 25 w 25"/>
                  <a:gd name="T1" fmla="*/ 10 h 10"/>
                  <a:gd name="T2" fmla="*/ 0 w 25"/>
                  <a:gd name="T3" fmla="*/ 10 h 10"/>
                  <a:gd name="T4" fmla="*/ 0 w 25"/>
                  <a:gd name="T5" fmla="*/ 0 h 10"/>
                  <a:gd name="T6" fmla="*/ 24 w 25"/>
                  <a:gd name="T7" fmla="*/ 0 h 10"/>
                  <a:gd name="T8" fmla="*/ 25 w 25"/>
                  <a:gd name="T9" fmla="*/ 10 h 10"/>
                  <a:gd name="T10" fmla="*/ 2 w 25"/>
                  <a:gd name="T11" fmla="*/ 7 h 10"/>
                  <a:gd name="T12" fmla="*/ 24 w 25"/>
                  <a:gd name="T13" fmla="*/ 7 h 10"/>
                  <a:gd name="T14" fmla="*/ 22 w 25"/>
                  <a:gd name="T15" fmla="*/ 2 h 10"/>
                  <a:gd name="T16" fmla="*/ 2 w 25"/>
                  <a:gd name="T17" fmla="*/ 2 h 10"/>
                  <a:gd name="T18" fmla="*/ 2 w 25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0">
                    <a:moveTo>
                      <a:pt x="25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5" y="10"/>
                    </a:lnTo>
                    <a:close/>
                    <a:moveTo>
                      <a:pt x="2" y="7"/>
                    </a:moveTo>
                    <a:lnTo>
                      <a:pt x="24" y="7"/>
                    </a:lnTo>
                    <a:lnTo>
                      <a:pt x="22" y="2"/>
                    </a:lnTo>
                    <a:lnTo>
                      <a:pt x="2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60" name="Freeform 153"/>
              <p:cNvSpPr>
                <a:spLocks/>
              </p:cNvSpPr>
              <p:nvPr/>
            </p:nvSpPr>
            <p:spPr bwMode="auto">
              <a:xfrm>
                <a:off x="1809" y="3396"/>
                <a:ext cx="25" cy="9"/>
              </a:xfrm>
              <a:custGeom>
                <a:avLst/>
                <a:gdLst>
                  <a:gd name="T0" fmla="*/ 0 w 25"/>
                  <a:gd name="T1" fmla="*/ 0 h 9"/>
                  <a:gd name="T2" fmla="*/ 1 w 25"/>
                  <a:gd name="T3" fmla="*/ 9 h 9"/>
                  <a:gd name="T4" fmla="*/ 25 w 25"/>
                  <a:gd name="T5" fmla="*/ 9 h 9"/>
                  <a:gd name="T6" fmla="*/ 24 w 25"/>
                  <a:gd name="T7" fmla="*/ 0 h 9"/>
                  <a:gd name="T8" fmla="*/ 0 w 2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0"/>
                    </a:moveTo>
                    <a:lnTo>
                      <a:pt x="1" y="9"/>
                    </a:lnTo>
                    <a:lnTo>
                      <a:pt x="25" y="9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61" name="Freeform 154"/>
              <p:cNvSpPr>
                <a:spLocks noEditPoints="1"/>
              </p:cNvSpPr>
              <p:nvPr/>
            </p:nvSpPr>
            <p:spPr bwMode="auto">
              <a:xfrm>
                <a:off x="1807" y="3396"/>
                <a:ext cx="27" cy="10"/>
              </a:xfrm>
              <a:custGeom>
                <a:avLst/>
                <a:gdLst>
                  <a:gd name="T0" fmla="*/ 27 w 27"/>
                  <a:gd name="T1" fmla="*/ 10 h 10"/>
                  <a:gd name="T2" fmla="*/ 2 w 27"/>
                  <a:gd name="T3" fmla="*/ 10 h 10"/>
                  <a:gd name="T4" fmla="*/ 0 w 27"/>
                  <a:gd name="T5" fmla="*/ 0 h 10"/>
                  <a:gd name="T6" fmla="*/ 26 w 27"/>
                  <a:gd name="T7" fmla="*/ 0 h 10"/>
                  <a:gd name="T8" fmla="*/ 27 w 27"/>
                  <a:gd name="T9" fmla="*/ 10 h 10"/>
                  <a:gd name="T10" fmla="*/ 3 w 27"/>
                  <a:gd name="T11" fmla="*/ 7 h 10"/>
                  <a:gd name="T12" fmla="*/ 26 w 27"/>
                  <a:gd name="T13" fmla="*/ 7 h 10"/>
                  <a:gd name="T14" fmla="*/ 24 w 27"/>
                  <a:gd name="T15" fmla="*/ 2 h 10"/>
                  <a:gd name="T16" fmla="*/ 3 w 27"/>
                  <a:gd name="T17" fmla="*/ 2 h 10"/>
                  <a:gd name="T18" fmla="*/ 3 w 27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0">
                    <a:moveTo>
                      <a:pt x="27" y="10"/>
                    </a:moveTo>
                    <a:lnTo>
                      <a:pt x="2" y="10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7" y="10"/>
                    </a:lnTo>
                    <a:close/>
                    <a:moveTo>
                      <a:pt x="3" y="7"/>
                    </a:moveTo>
                    <a:lnTo>
                      <a:pt x="26" y="7"/>
                    </a:lnTo>
                    <a:lnTo>
                      <a:pt x="24" y="2"/>
                    </a:lnTo>
                    <a:lnTo>
                      <a:pt x="3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62" name="Freeform 155"/>
              <p:cNvSpPr>
                <a:spLocks/>
              </p:cNvSpPr>
              <p:nvPr/>
            </p:nvSpPr>
            <p:spPr bwMode="auto">
              <a:xfrm>
                <a:off x="1834" y="3396"/>
                <a:ext cx="25" cy="9"/>
              </a:xfrm>
              <a:custGeom>
                <a:avLst/>
                <a:gdLst>
                  <a:gd name="T0" fmla="*/ 0 w 25"/>
                  <a:gd name="T1" fmla="*/ 0 h 9"/>
                  <a:gd name="T2" fmla="*/ 1 w 25"/>
                  <a:gd name="T3" fmla="*/ 9 h 9"/>
                  <a:gd name="T4" fmla="*/ 25 w 25"/>
                  <a:gd name="T5" fmla="*/ 9 h 9"/>
                  <a:gd name="T6" fmla="*/ 24 w 25"/>
                  <a:gd name="T7" fmla="*/ 0 h 9"/>
                  <a:gd name="T8" fmla="*/ 0 w 2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0"/>
                    </a:moveTo>
                    <a:lnTo>
                      <a:pt x="1" y="9"/>
                    </a:lnTo>
                    <a:lnTo>
                      <a:pt x="25" y="9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63" name="Freeform 156"/>
              <p:cNvSpPr>
                <a:spLocks noEditPoints="1"/>
              </p:cNvSpPr>
              <p:nvPr/>
            </p:nvSpPr>
            <p:spPr bwMode="auto">
              <a:xfrm>
                <a:off x="1834" y="3396"/>
                <a:ext cx="27" cy="10"/>
              </a:xfrm>
              <a:custGeom>
                <a:avLst/>
                <a:gdLst>
                  <a:gd name="T0" fmla="*/ 27 w 27"/>
                  <a:gd name="T1" fmla="*/ 10 h 10"/>
                  <a:gd name="T2" fmla="*/ 1 w 27"/>
                  <a:gd name="T3" fmla="*/ 10 h 10"/>
                  <a:gd name="T4" fmla="*/ 0 w 27"/>
                  <a:gd name="T5" fmla="*/ 0 h 10"/>
                  <a:gd name="T6" fmla="*/ 24 w 27"/>
                  <a:gd name="T7" fmla="*/ 0 h 10"/>
                  <a:gd name="T8" fmla="*/ 27 w 27"/>
                  <a:gd name="T9" fmla="*/ 10 h 10"/>
                  <a:gd name="T10" fmla="*/ 3 w 27"/>
                  <a:gd name="T11" fmla="*/ 7 h 10"/>
                  <a:gd name="T12" fmla="*/ 25 w 27"/>
                  <a:gd name="T13" fmla="*/ 7 h 10"/>
                  <a:gd name="T14" fmla="*/ 24 w 27"/>
                  <a:gd name="T15" fmla="*/ 2 h 10"/>
                  <a:gd name="T16" fmla="*/ 1 w 27"/>
                  <a:gd name="T17" fmla="*/ 2 h 10"/>
                  <a:gd name="T18" fmla="*/ 3 w 27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0">
                    <a:moveTo>
                      <a:pt x="27" y="10"/>
                    </a:moveTo>
                    <a:lnTo>
                      <a:pt x="1" y="1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7" y="10"/>
                    </a:lnTo>
                    <a:close/>
                    <a:moveTo>
                      <a:pt x="3" y="7"/>
                    </a:moveTo>
                    <a:lnTo>
                      <a:pt x="25" y="7"/>
                    </a:lnTo>
                    <a:lnTo>
                      <a:pt x="24" y="2"/>
                    </a:lnTo>
                    <a:lnTo>
                      <a:pt x="1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64" name="Freeform 157"/>
              <p:cNvSpPr>
                <a:spLocks/>
              </p:cNvSpPr>
              <p:nvPr/>
            </p:nvSpPr>
            <p:spPr bwMode="auto">
              <a:xfrm>
                <a:off x="1405" y="3408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3 w 25"/>
                  <a:gd name="T3" fmla="*/ 9 h 9"/>
                  <a:gd name="T4" fmla="*/ 25 w 25"/>
                  <a:gd name="T5" fmla="*/ 0 h 9"/>
                  <a:gd name="T6" fmla="*/ 1 w 25"/>
                  <a:gd name="T7" fmla="*/ 0 h 9"/>
                  <a:gd name="T8" fmla="*/ 0 w 2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3" y="9"/>
                    </a:lnTo>
                    <a:lnTo>
                      <a:pt x="25" y="0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65" name="Freeform 158"/>
              <p:cNvSpPr>
                <a:spLocks noEditPoints="1"/>
              </p:cNvSpPr>
              <p:nvPr/>
            </p:nvSpPr>
            <p:spPr bwMode="auto">
              <a:xfrm>
                <a:off x="1403" y="3406"/>
                <a:ext cx="28" cy="11"/>
              </a:xfrm>
              <a:custGeom>
                <a:avLst/>
                <a:gdLst>
                  <a:gd name="T0" fmla="*/ 25 w 28"/>
                  <a:gd name="T1" fmla="*/ 11 h 11"/>
                  <a:gd name="T2" fmla="*/ 0 w 28"/>
                  <a:gd name="T3" fmla="*/ 11 h 11"/>
                  <a:gd name="T4" fmla="*/ 3 w 28"/>
                  <a:gd name="T5" fmla="*/ 0 h 11"/>
                  <a:gd name="T6" fmla="*/ 28 w 28"/>
                  <a:gd name="T7" fmla="*/ 0 h 11"/>
                  <a:gd name="T8" fmla="*/ 25 w 28"/>
                  <a:gd name="T9" fmla="*/ 11 h 11"/>
                  <a:gd name="T10" fmla="*/ 2 w 28"/>
                  <a:gd name="T11" fmla="*/ 9 h 11"/>
                  <a:gd name="T12" fmla="*/ 24 w 28"/>
                  <a:gd name="T13" fmla="*/ 9 h 11"/>
                  <a:gd name="T14" fmla="*/ 27 w 28"/>
                  <a:gd name="T15" fmla="*/ 2 h 11"/>
                  <a:gd name="T16" fmla="*/ 5 w 28"/>
                  <a:gd name="T17" fmla="*/ 2 h 11"/>
                  <a:gd name="T18" fmla="*/ 2 w 28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1">
                    <a:moveTo>
                      <a:pt x="25" y="11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28" y="0"/>
                    </a:lnTo>
                    <a:lnTo>
                      <a:pt x="25" y="11"/>
                    </a:lnTo>
                    <a:close/>
                    <a:moveTo>
                      <a:pt x="2" y="9"/>
                    </a:moveTo>
                    <a:lnTo>
                      <a:pt x="24" y="9"/>
                    </a:lnTo>
                    <a:lnTo>
                      <a:pt x="27" y="2"/>
                    </a:lnTo>
                    <a:lnTo>
                      <a:pt x="5" y="2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66" name="Freeform 159"/>
              <p:cNvSpPr>
                <a:spLocks/>
              </p:cNvSpPr>
              <p:nvPr/>
            </p:nvSpPr>
            <p:spPr bwMode="auto">
              <a:xfrm>
                <a:off x="1430" y="3408"/>
                <a:ext cx="27" cy="9"/>
              </a:xfrm>
              <a:custGeom>
                <a:avLst/>
                <a:gdLst>
                  <a:gd name="T0" fmla="*/ 0 w 27"/>
                  <a:gd name="T1" fmla="*/ 9 h 9"/>
                  <a:gd name="T2" fmla="*/ 24 w 27"/>
                  <a:gd name="T3" fmla="*/ 9 h 9"/>
                  <a:gd name="T4" fmla="*/ 27 w 27"/>
                  <a:gd name="T5" fmla="*/ 0 h 9"/>
                  <a:gd name="T6" fmla="*/ 3 w 27"/>
                  <a:gd name="T7" fmla="*/ 0 h 9"/>
                  <a:gd name="T8" fmla="*/ 0 w 2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">
                    <a:moveTo>
                      <a:pt x="0" y="9"/>
                    </a:moveTo>
                    <a:lnTo>
                      <a:pt x="24" y="9"/>
                    </a:lnTo>
                    <a:lnTo>
                      <a:pt x="27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67" name="Freeform 160"/>
              <p:cNvSpPr>
                <a:spLocks noEditPoints="1"/>
              </p:cNvSpPr>
              <p:nvPr/>
            </p:nvSpPr>
            <p:spPr bwMode="auto">
              <a:xfrm>
                <a:off x="1430" y="3406"/>
                <a:ext cx="28" cy="11"/>
              </a:xfrm>
              <a:custGeom>
                <a:avLst/>
                <a:gdLst>
                  <a:gd name="T0" fmla="*/ 25 w 28"/>
                  <a:gd name="T1" fmla="*/ 11 h 11"/>
                  <a:gd name="T2" fmla="*/ 0 w 28"/>
                  <a:gd name="T3" fmla="*/ 11 h 11"/>
                  <a:gd name="T4" fmla="*/ 3 w 28"/>
                  <a:gd name="T5" fmla="*/ 0 h 11"/>
                  <a:gd name="T6" fmla="*/ 28 w 28"/>
                  <a:gd name="T7" fmla="*/ 0 h 11"/>
                  <a:gd name="T8" fmla="*/ 25 w 28"/>
                  <a:gd name="T9" fmla="*/ 11 h 11"/>
                  <a:gd name="T10" fmla="*/ 1 w 28"/>
                  <a:gd name="T11" fmla="*/ 9 h 11"/>
                  <a:gd name="T12" fmla="*/ 24 w 28"/>
                  <a:gd name="T13" fmla="*/ 9 h 11"/>
                  <a:gd name="T14" fmla="*/ 25 w 28"/>
                  <a:gd name="T15" fmla="*/ 2 h 11"/>
                  <a:gd name="T16" fmla="*/ 3 w 28"/>
                  <a:gd name="T17" fmla="*/ 2 h 11"/>
                  <a:gd name="T18" fmla="*/ 1 w 28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1">
                    <a:moveTo>
                      <a:pt x="25" y="11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28" y="0"/>
                    </a:lnTo>
                    <a:lnTo>
                      <a:pt x="25" y="11"/>
                    </a:lnTo>
                    <a:close/>
                    <a:moveTo>
                      <a:pt x="1" y="9"/>
                    </a:moveTo>
                    <a:lnTo>
                      <a:pt x="24" y="9"/>
                    </a:lnTo>
                    <a:lnTo>
                      <a:pt x="25" y="2"/>
                    </a:lnTo>
                    <a:lnTo>
                      <a:pt x="3" y="2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68" name="Freeform 161"/>
              <p:cNvSpPr>
                <a:spLocks/>
              </p:cNvSpPr>
              <p:nvPr/>
            </p:nvSpPr>
            <p:spPr bwMode="auto">
              <a:xfrm>
                <a:off x="1458" y="3408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4 w 25"/>
                  <a:gd name="T3" fmla="*/ 9 h 9"/>
                  <a:gd name="T4" fmla="*/ 25 w 25"/>
                  <a:gd name="T5" fmla="*/ 0 h 9"/>
                  <a:gd name="T6" fmla="*/ 1 w 25"/>
                  <a:gd name="T7" fmla="*/ 0 h 9"/>
                  <a:gd name="T8" fmla="*/ 0 w 2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4" y="9"/>
                    </a:lnTo>
                    <a:lnTo>
                      <a:pt x="25" y="0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69" name="Freeform 162"/>
              <p:cNvSpPr>
                <a:spLocks noEditPoints="1"/>
              </p:cNvSpPr>
              <p:nvPr/>
            </p:nvSpPr>
            <p:spPr bwMode="auto">
              <a:xfrm>
                <a:off x="1457" y="3406"/>
                <a:ext cx="28" cy="11"/>
              </a:xfrm>
              <a:custGeom>
                <a:avLst/>
                <a:gdLst>
                  <a:gd name="T0" fmla="*/ 25 w 28"/>
                  <a:gd name="T1" fmla="*/ 11 h 11"/>
                  <a:gd name="T2" fmla="*/ 0 w 28"/>
                  <a:gd name="T3" fmla="*/ 11 h 11"/>
                  <a:gd name="T4" fmla="*/ 2 w 28"/>
                  <a:gd name="T5" fmla="*/ 0 h 11"/>
                  <a:gd name="T6" fmla="*/ 28 w 28"/>
                  <a:gd name="T7" fmla="*/ 0 h 11"/>
                  <a:gd name="T8" fmla="*/ 25 w 28"/>
                  <a:gd name="T9" fmla="*/ 11 h 11"/>
                  <a:gd name="T10" fmla="*/ 1 w 28"/>
                  <a:gd name="T11" fmla="*/ 9 h 11"/>
                  <a:gd name="T12" fmla="*/ 23 w 28"/>
                  <a:gd name="T13" fmla="*/ 9 h 11"/>
                  <a:gd name="T14" fmla="*/ 25 w 28"/>
                  <a:gd name="T15" fmla="*/ 2 h 11"/>
                  <a:gd name="T16" fmla="*/ 2 w 28"/>
                  <a:gd name="T17" fmla="*/ 2 h 11"/>
                  <a:gd name="T18" fmla="*/ 1 w 28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1">
                    <a:moveTo>
                      <a:pt x="25" y="11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28" y="0"/>
                    </a:lnTo>
                    <a:lnTo>
                      <a:pt x="25" y="11"/>
                    </a:lnTo>
                    <a:close/>
                    <a:moveTo>
                      <a:pt x="1" y="9"/>
                    </a:moveTo>
                    <a:lnTo>
                      <a:pt x="23" y="9"/>
                    </a:lnTo>
                    <a:lnTo>
                      <a:pt x="25" y="2"/>
                    </a:lnTo>
                    <a:lnTo>
                      <a:pt x="2" y="2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70" name="Freeform 163"/>
              <p:cNvSpPr>
                <a:spLocks/>
              </p:cNvSpPr>
              <p:nvPr/>
            </p:nvSpPr>
            <p:spPr bwMode="auto">
              <a:xfrm>
                <a:off x="1483" y="3408"/>
                <a:ext cx="27" cy="9"/>
              </a:xfrm>
              <a:custGeom>
                <a:avLst/>
                <a:gdLst>
                  <a:gd name="T0" fmla="*/ 0 w 27"/>
                  <a:gd name="T1" fmla="*/ 9 h 9"/>
                  <a:gd name="T2" fmla="*/ 24 w 27"/>
                  <a:gd name="T3" fmla="*/ 9 h 9"/>
                  <a:gd name="T4" fmla="*/ 27 w 27"/>
                  <a:gd name="T5" fmla="*/ 0 h 9"/>
                  <a:gd name="T6" fmla="*/ 3 w 27"/>
                  <a:gd name="T7" fmla="*/ 0 h 9"/>
                  <a:gd name="T8" fmla="*/ 0 w 2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">
                    <a:moveTo>
                      <a:pt x="0" y="9"/>
                    </a:moveTo>
                    <a:lnTo>
                      <a:pt x="24" y="9"/>
                    </a:lnTo>
                    <a:lnTo>
                      <a:pt x="27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71" name="Freeform 164"/>
              <p:cNvSpPr>
                <a:spLocks noEditPoints="1"/>
              </p:cNvSpPr>
              <p:nvPr/>
            </p:nvSpPr>
            <p:spPr bwMode="auto">
              <a:xfrm>
                <a:off x="1483" y="3406"/>
                <a:ext cx="27" cy="11"/>
              </a:xfrm>
              <a:custGeom>
                <a:avLst/>
                <a:gdLst>
                  <a:gd name="T0" fmla="*/ 25 w 27"/>
                  <a:gd name="T1" fmla="*/ 11 h 11"/>
                  <a:gd name="T2" fmla="*/ 0 w 27"/>
                  <a:gd name="T3" fmla="*/ 11 h 11"/>
                  <a:gd name="T4" fmla="*/ 2 w 27"/>
                  <a:gd name="T5" fmla="*/ 0 h 11"/>
                  <a:gd name="T6" fmla="*/ 27 w 27"/>
                  <a:gd name="T7" fmla="*/ 0 h 11"/>
                  <a:gd name="T8" fmla="*/ 25 w 27"/>
                  <a:gd name="T9" fmla="*/ 11 h 11"/>
                  <a:gd name="T10" fmla="*/ 2 w 27"/>
                  <a:gd name="T11" fmla="*/ 9 h 11"/>
                  <a:gd name="T12" fmla="*/ 24 w 27"/>
                  <a:gd name="T13" fmla="*/ 9 h 11"/>
                  <a:gd name="T14" fmla="*/ 25 w 27"/>
                  <a:gd name="T15" fmla="*/ 2 h 11"/>
                  <a:gd name="T16" fmla="*/ 3 w 27"/>
                  <a:gd name="T17" fmla="*/ 2 h 11"/>
                  <a:gd name="T18" fmla="*/ 2 w 27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1">
                    <a:moveTo>
                      <a:pt x="25" y="11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27" y="0"/>
                    </a:lnTo>
                    <a:lnTo>
                      <a:pt x="25" y="11"/>
                    </a:lnTo>
                    <a:close/>
                    <a:moveTo>
                      <a:pt x="2" y="9"/>
                    </a:moveTo>
                    <a:lnTo>
                      <a:pt x="24" y="9"/>
                    </a:lnTo>
                    <a:lnTo>
                      <a:pt x="25" y="2"/>
                    </a:lnTo>
                    <a:lnTo>
                      <a:pt x="3" y="2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72" name="Freeform 165"/>
              <p:cNvSpPr>
                <a:spLocks/>
              </p:cNvSpPr>
              <p:nvPr/>
            </p:nvSpPr>
            <p:spPr bwMode="auto">
              <a:xfrm>
                <a:off x="1508" y="3408"/>
                <a:ext cx="27" cy="9"/>
              </a:xfrm>
              <a:custGeom>
                <a:avLst/>
                <a:gdLst>
                  <a:gd name="T0" fmla="*/ 0 w 27"/>
                  <a:gd name="T1" fmla="*/ 9 h 9"/>
                  <a:gd name="T2" fmla="*/ 26 w 27"/>
                  <a:gd name="T3" fmla="*/ 9 h 9"/>
                  <a:gd name="T4" fmla="*/ 27 w 27"/>
                  <a:gd name="T5" fmla="*/ 0 h 9"/>
                  <a:gd name="T6" fmla="*/ 3 w 27"/>
                  <a:gd name="T7" fmla="*/ 0 h 9"/>
                  <a:gd name="T8" fmla="*/ 0 w 2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">
                    <a:moveTo>
                      <a:pt x="0" y="9"/>
                    </a:moveTo>
                    <a:lnTo>
                      <a:pt x="26" y="9"/>
                    </a:lnTo>
                    <a:lnTo>
                      <a:pt x="27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73" name="Freeform 166"/>
              <p:cNvSpPr>
                <a:spLocks noEditPoints="1"/>
              </p:cNvSpPr>
              <p:nvPr/>
            </p:nvSpPr>
            <p:spPr bwMode="auto">
              <a:xfrm>
                <a:off x="1508" y="3406"/>
                <a:ext cx="27" cy="11"/>
              </a:xfrm>
              <a:custGeom>
                <a:avLst/>
                <a:gdLst>
                  <a:gd name="T0" fmla="*/ 26 w 27"/>
                  <a:gd name="T1" fmla="*/ 11 h 11"/>
                  <a:gd name="T2" fmla="*/ 0 w 27"/>
                  <a:gd name="T3" fmla="*/ 11 h 11"/>
                  <a:gd name="T4" fmla="*/ 2 w 27"/>
                  <a:gd name="T5" fmla="*/ 0 h 11"/>
                  <a:gd name="T6" fmla="*/ 27 w 27"/>
                  <a:gd name="T7" fmla="*/ 0 h 11"/>
                  <a:gd name="T8" fmla="*/ 26 w 27"/>
                  <a:gd name="T9" fmla="*/ 11 h 11"/>
                  <a:gd name="T10" fmla="*/ 2 w 27"/>
                  <a:gd name="T11" fmla="*/ 9 h 11"/>
                  <a:gd name="T12" fmla="*/ 24 w 27"/>
                  <a:gd name="T13" fmla="*/ 9 h 11"/>
                  <a:gd name="T14" fmla="*/ 26 w 27"/>
                  <a:gd name="T15" fmla="*/ 2 h 11"/>
                  <a:gd name="T16" fmla="*/ 3 w 27"/>
                  <a:gd name="T17" fmla="*/ 2 h 11"/>
                  <a:gd name="T18" fmla="*/ 2 w 27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1">
                    <a:moveTo>
                      <a:pt x="26" y="11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27" y="0"/>
                    </a:lnTo>
                    <a:lnTo>
                      <a:pt x="26" y="11"/>
                    </a:lnTo>
                    <a:close/>
                    <a:moveTo>
                      <a:pt x="2" y="9"/>
                    </a:moveTo>
                    <a:lnTo>
                      <a:pt x="24" y="9"/>
                    </a:lnTo>
                    <a:lnTo>
                      <a:pt x="26" y="2"/>
                    </a:lnTo>
                    <a:lnTo>
                      <a:pt x="3" y="2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74" name="Freeform 167"/>
              <p:cNvSpPr>
                <a:spLocks/>
              </p:cNvSpPr>
              <p:nvPr/>
            </p:nvSpPr>
            <p:spPr bwMode="auto">
              <a:xfrm>
                <a:off x="1535" y="3408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4 w 25"/>
                  <a:gd name="T3" fmla="*/ 9 h 9"/>
                  <a:gd name="T4" fmla="*/ 25 w 25"/>
                  <a:gd name="T5" fmla="*/ 0 h 9"/>
                  <a:gd name="T6" fmla="*/ 1 w 25"/>
                  <a:gd name="T7" fmla="*/ 0 h 9"/>
                  <a:gd name="T8" fmla="*/ 0 w 2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4" y="9"/>
                    </a:lnTo>
                    <a:lnTo>
                      <a:pt x="25" y="0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75" name="Freeform 168"/>
              <p:cNvSpPr>
                <a:spLocks noEditPoints="1"/>
              </p:cNvSpPr>
              <p:nvPr/>
            </p:nvSpPr>
            <p:spPr bwMode="auto">
              <a:xfrm>
                <a:off x="1535" y="3406"/>
                <a:ext cx="27" cy="11"/>
              </a:xfrm>
              <a:custGeom>
                <a:avLst/>
                <a:gdLst>
                  <a:gd name="T0" fmla="*/ 25 w 27"/>
                  <a:gd name="T1" fmla="*/ 11 h 11"/>
                  <a:gd name="T2" fmla="*/ 0 w 27"/>
                  <a:gd name="T3" fmla="*/ 11 h 11"/>
                  <a:gd name="T4" fmla="*/ 1 w 27"/>
                  <a:gd name="T5" fmla="*/ 0 h 11"/>
                  <a:gd name="T6" fmla="*/ 27 w 27"/>
                  <a:gd name="T7" fmla="*/ 0 h 11"/>
                  <a:gd name="T8" fmla="*/ 25 w 27"/>
                  <a:gd name="T9" fmla="*/ 11 h 11"/>
                  <a:gd name="T10" fmla="*/ 1 w 27"/>
                  <a:gd name="T11" fmla="*/ 9 h 11"/>
                  <a:gd name="T12" fmla="*/ 24 w 27"/>
                  <a:gd name="T13" fmla="*/ 9 h 11"/>
                  <a:gd name="T14" fmla="*/ 24 w 27"/>
                  <a:gd name="T15" fmla="*/ 2 h 11"/>
                  <a:gd name="T16" fmla="*/ 3 w 27"/>
                  <a:gd name="T17" fmla="*/ 2 h 11"/>
                  <a:gd name="T18" fmla="*/ 1 w 27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1">
                    <a:moveTo>
                      <a:pt x="25" y="11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27" y="0"/>
                    </a:lnTo>
                    <a:lnTo>
                      <a:pt x="25" y="11"/>
                    </a:lnTo>
                    <a:close/>
                    <a:moveTo>
                      <a:pt x="1" y="9"/>
                    </a:moveTo>
                    <a:lnTo>
                      <a:pt x="24" y="9"/>
                    </a:lnTo>
                    <a:lnTo>
                      <a:pt x="24" y="2"/>
                    </a:lnTo>
                    <a:lnTo>
                      <a:pt x="3" y="2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76" name="Freeform 169"/>
              <p:cNvSpPr>
                <a:spLocks/>
              </p:cNvSpPr>
              <p:nvPr/>
            </p:nvSpPr>
            <p:spPr bwMode="auto">
              <a:xfrm>
                <a:off x="1562" y="3408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3 w 25"/>
                  <a:gd name="T3" fmla="*/ 9 h 9"/>
                  <a:gd name="T4" fmla="*/ 25 w 25"/>
                  <a:gd name="T5" fmla="*/ 0 h 9"/>
                  <a:gd name="T6" fmla="*/ 1 w 25"/>
                  <a:gd name="T7" fmla="*/ 0 h 9"/>
                  <a:gd name="T8" fmla="*/ 0 w 2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3" y="9"/>
                    </a:lnTo>
                    <a:lnTo>
                      <a:pt x="25" y="0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77" name="Freeform 170"/>
              <p:cNvSpPr>
                <a:spLocks noEditPoints="1"/>
              </p:cNvSpPr>
              <p:nvPr/>
            </p:nvSpPr>
            <p:spPr bwMode="auto">
              <a:xfrm>
                <a:off x="1562" y="3406"/>
                <a:ext cx="26" cy="11"/>
              </a:xfrm>
              <a:custGeom>
                <a:avLst/>
                <a:gdLst>
                  <a:gd name="T0" fmla="*/ 25 w 26"/>
                  <a:gd name="T1" fmla="*/ 11 h 11"/>
                  <a:gd name="T2" fmla="*/ 0 w 26"/>
                  <a:gd name="T3" fmla="*/ 11 h 11"/>
                  <a:gd name="T4" fmla="*/ 1 w 26"/>
                  <a:gd name="T5" fmla="*/ 0 h 11"/>
                  <a:gd name="T6" fmla="*/ 26 w 26"/>
                  <a:gd name="T7" fmla="*/ 0 h 11"/>
                  <a:gd name="T8" fmla="*/ 25 w 26"/>
                  <a:gd name="T9" fmla="*/ 11 h 11"/>
                  <a:gd name="T10" fmla="*/ 1 w 26"/>
                  <a:gd name="T11" fmla="*/ 9 h 11"/>
                  <a:gd name="T12" fmla="*/ 23 w 26"/>
                  <a:gd name="T13" fmla="*/ 9 h 11"/>
                  <a:gd name="T14" fmla="*/ 25 w 26"/>
                  <a:gd name="T15" fmla="*/ 2 h 11"/>
                  <a:gd name="T16" fmla="*/ 3 w 26"/>
                  <a:gd name="T17" fmla="*/ 2 h 11"/>
                  <a:gd name="T18" fmla="*/ 1 w 26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1">
                    <a:moveTo>
                      <a:pt x="25" y="11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26" y="0"/>
                    </a:lnTo>
                    <a:lnTo>
                      <a:pt x="25" y="11"/>
                    </a:lnTo>
                    <a:close/>
                    <a:moveTo>
                      <a:pt x="1" y="9"/>
                    </a:moveTo>
                    <a:lnTo>
                      <a:pt x="23" y="9"/>
                    </a:lnTo>
                    <a:lnTo>
                      <a:pt x="25" y="2"/>
                    </a:lnTo>
                    <a:lnTo>
                      <a:pt x="3" y="2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78" name="Freeform 171"/>
              <p:cNvSpPr>
                <a:spLocks/>
              </p:cNvSpPr>
              <p:nvPr/>
            </p:nvSpPr>
            <p:spPr bwMode="auto">
              <a:xfrm>
                <a:off x="1588" y="3408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4 w 25"/>
                  <a:gd name="T3" fmla="*/ 9 h 9"/>
                  <a:gd name="T4" fmla="*/ 25 w 25"/>
                  <a:gd name="T5" fmla="*/ 0 h 9"/>
                  <a:gd name="T6" fmla="*/ 2 w 25"/>
                  <a:gd name="T7" fmla="*/ 0 h 9"/>
                  <a:gd name="T8" fmla="*/ 0 w 2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4" y="9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79" name="Freeform 172"/>
              <p:cNvSpPr>
                <a:spLocks noEditPoints="1"/>
              </p:cNvSpPr>
              <p:nvPr/>
            </p:nvSpPr>
            <p:spPr bwMode="auto">
              <a:xfrm>
                <a:off x="1587" y="3406"/>
                <a:ext cx="26" cy="11"/>
              </a:xfrm>
              <a:custGeom>
                <a:avLst/>
                <a:gdLst>
                  <a:gd name="T0" fmla="*/ 26 w 26"/>
                  <a:gd name="T1" fmla="*/ 11 h 11"/>
                  <a:gd name="T2" fmla="*/ 0 w 26"/>
                  <a:gd name="T3" fmla="*/ 11 h 11"/>
                  <a:gd name="T4" fmla="*/ 1 w 26"/>
                  <a:gd name="T5" fmla="*/ 0 h 11"/>
                  <a:gd name="T6" fmla="*/ 26 w 26"/>
                  <a:gd name="T7" fmla="*/ 0 h 11"/>
                  <a:gd name="T8" fmla="*/ 26 w 26"/>
                  <a:gd name="T9" fmla="*/ 11 h 11"/>
                  <a:gd name="T10" fmla="*/ 3 w 26"/>
                  <a:gd name="T11" fmla="*/ 9 h 11"/>
                  <a:gd name="T12" fmla="*/ 25 w 26"/>
                  <a:gd name="T13" fmla="*/ 9 h 11"/>
                  <a:gd name="T14" fmla="*/ 25 w 26"/>
                  <a:gd name="T15" fmla="*/ 2 h 11"/>
                  <a:gd name="T16" fmla="*/ 3 w 26"/>
                  <a:gd name="T17" fmla="*/ 2 h 11"/>
                  <a:gd name="T18" fmla="*/ 3 w 26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1">
                    <a:moveTo>
                      <a:pt x="26" y="11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26" y="0"/>
                    </a:lnTo>
                    <a:lnTo>
                      <a:pt x="26" y="11"/>
                    </a:lnTo>
                    <a:close/>
                    <a:moveTo>
                      <a:pt x="3" y="9"/>
                    </a:moveTo>
                    <a:lnTo>
                      <a:pt x="25" y="9"/>
                    </a:lnTo>
                    <a:lnTo>
                      <a:pt x="25" y="2"/>
                    </a:lnTo>
                    <a:lnTo>
                      <a:pt x="3" y="2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80" name="Freeform 173"/>
              <p:cNvSpPr>
                <a:spLocks/>
              </p:cNvSpPr>
              <p:nvPr/>
            </p:nvSpPr>
            <p:spPr bwMode="auto">
              <a:xfrm>
                <a:off x="1615" y="3408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5 w 25"/>
                  <a:gd name="T3" fmla="*/ 9 h 9"/>
                  <a:gd name="T4" fmla="*/ 25 w 25"/>
                  <a:gd name="T5" fmla="*/ 0 h 9"/>
                  <a:gd name="T6" fmla="*/ 1 w 25"/>
                  <a:gd name="T7" fmla="*/ 0 h 9"/>
                  <a:gd name="T8" fmla="*/ 0 w 2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5" y="9"/>
                    </a:lnTo>
                    <a:lnTo>
                      <a:pt x="25" y="0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81" name="Freeform 174"/>
              <p:cNvSpPr>
                <a:spLocks noEditPoints="1"/>
              </p:cNvSpPr>
              <p:nvPr/>
            </p:nvSpPr>
            <p:spPr bwMode="auto">
              <a:xfrm>
                <a:off x="1615" y="3406"/>
                <a:ext cx="25" cy="11"/>
              </a:xfrm>
              <a:custGeom>
                <a:avLst/>
                <a:gdLst>
                  <a:gd name="T0" fmla="*/ 25 w 25"/>
                  <a:gd name="T1" fmla="*/ 11 h 11"/>
                  <a:gd name="T2" fmla="*/ 0 w 25"/>
                  <a:gd name="T3" fmla="*/ 11 h 11"/>
                  <a:gd name="T4" fmla="*/ 0 w 25"/>
                  <a:gd name="T5" fmla="*/ 0 h 11"/>
                  <a:gd name="T6" fmla="*/ 25 w 25"/>
                  <a:gd name="T7" fmla="*/ 0 h 11"/>
                  <a:gd name="T8" fmla="*/ 25 w 25"/>
                  <a:gd name="T9" fmla="*/ 11 h 11"/>
                  <a:gd name="T10" fmla="*/ 1 w 25"/>
                  <a:gd name="T11" fmla="*/ 9 h 11"/>
                  <a:gd name="T12" fmla="*/ 24 w 25"/>
                  <a:gd name="T13" fmla="*/ 9 h 11"/>
                  <a:gd name="T14" fmla="*/ 24 w 25"/>
                  <a:gd name="T15" fmla="*/ 2 h 11"/>
                  <a:gd name="T16" fmla="*/ 1 w 25"/>
                  <a:gd name="T17" fmla="*/ 2 h 11"/>
                  <a:gd name="T18" fmla="*/ 1 w 25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1">
                    <a:moveTo>
                      <a:pt x="2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11"/>
                    </a:lnTo>
                    <a:close/>
                    <a:moveTo>
                      <a:pt x="1" y="9"/>
                    </a:moveTo>
                    <a:lnTo>
                      <a:pt x="24" y="9"/>
                    </a:lnTo>
                    <a:lnTo>
                      <a:pt x="24" y="2"/>
                    </a:lnTo>
                    <a:lnTo>
                      <a:pt x="1" y="2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82" name="Rectangle 175"/>
              <p:cNvSpPr>
                <a:spLocks noChangeArrowheads="1"/>
              </p:cNvSpPr>
              <p:nvPr/>
            </p:nvSpPr>
            <p:spPr bwMode="auto">
              <a:xfrm>
                <a:off x="1642" y="3408"/>
                <a:ext cx="23" cy="9"/>
              </a:xfrm>
              <a:prstGeom prst="rect">
                <a:avLst/>
              </a:pr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83" name="Freeform 176"/>
              <p:cNvSpPr>
                <a:spLocks noEditPoints="1"/>
              </p:cNvSpPr>
              <p:nvPr/>
            </p:nvSpPr>
            <p:spPr bwMode="auto">
              <a:xfrm>
                <a:off x="1642" y="3406"/>
                <a:ext cx="25" cy="11"/>
              </a:xfrm>
              <a:custGeom>
                <a:avLst/>
                <a:gdLst>
                  <a:gd name="T0" fmla="*/ 25 w 25"/>
                  <a:gd name="T1" fmla="*/ 11 h 11"/>
                  <a:gd name="T2" fmla="*/ 0 w 25"/>
                  <a:gd name="T3" fmla="*/ 11 h 11"/>
                  <a:gd name="T4" fmla="*/ 0 w 25"/>
                  <a:gd name="T5" fmla="*/ 0 h 11"/>
                  <a:gd name="T6" fmla="*/ 25 w 25"/>
                  <a:gd name="T7" fmla="*/ 0 h 11"/>
                  <a:gd name="T8" fmla="*/ 25 w 25"/>
                  <a:gd name="T9" fmla="*/ 11 h 11"/>
                  <a:gd name="T10" fmla="*/ 1 w 25"/>
                  <a:gd name="T11" fmla="*/ 9 h 11"/>
                  <a:gd name="T12" fmla="*/ 23 w 25"/>
                  <a:gd name="T13" fmla="*/ 9 h 11"/>
                  <a:gd name="T14" fmla="*/ 23 w 25"/>
                  <a:gd name="T15" fmla="*/ 2 h 11"/>
                  <a:gd name="T16" fmla="*/ 1 w 25"/>
                  <a:gd name="T17" fmla="*/ 2 h 11"/>
                  <a:gd name="T18" fmla="*/ 1 w 25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1">
                    <a:moveTo>
                      <a:pt x="2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11"/>
                    </a:lnTo>
                    <a:close/>
                    <a:moveTo>
                      <a:pt x="1" y="9"/>
                    </a:moveTo>
                    <a:lnTo>
                      <a:pt x="23" y="9"/>
                    </a:lnTo>
                    <a:lnTo>
                      <a:pt x="23" y="2"/>
                    </a:lnTo>
                    <a:lnTo>
                      <a:pt x="1" y="2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84" name="Freeform 177"/>
              <p:cNvSpPr>
                <a:spLocks/>
              </p:cNvSpPr>
              <p:nvPr/>
            </p:nvSpPr>
            <p:spPr bwMode="auto">
              <a:xfrm>
                <a:off x="1668" y="3408"/>
                <a:ext cx="25" cy="9"/>
              </a:xfrm>
              <a:custGeom>
                <a:avLst/>
                <a:gdLst>
                  <a:gd name="T0" fmla="*/ 2 w 25"/>
                  <a:gd name="T1" fmla="*/ 0 h 9"/>
                  <a:gd name="T2" fmla="*/ 0 w 25"/>
                  <a:gd name="T3" fmla="*/ 9 h 9"/>
                  <a:gd name="T4" fmla="*/ 25 w 25"/>
                  <a:gd name="T5" fmla="*/ 9 h 9"/>
                  <a:gd name="T6" fmla="*/ 24 w 25"/>
                  <a:gd name="T7" fmla="*/ 0 h 9"/>
                  <a:gd name="T8" fmla="*/ 2 w 2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2" y="0"/>
                    </a:moveTo>
                    <a:lnTo>
                      <a:pt x="0" y="9"/>
                    </a:lnTo>
                    <a:lnTo>
                      <a:pt x="25" y="9"/>
                    </a:lnTo>
                    <a:lnTo>
                      <a:pt x="2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85" name="Freeform 178"/>
              <p:cNvSpPr>
                <a:spLocks noEditPoints="1"/>
              </p:cNvSpPr>
              <p:nvPr/>
            </p:nvSpPr>
            <p:spPr bwMode="auto">
              <a:xfrm>
                <a:off x="1668" y="3406"/>
                <a:ext cx="25" cy="11"/>
              </a:xfrm>
              <a:custGeom>
                <a:avLst/>
                <a:gdLst>
                  <a:gd name="T0" fmla="*/ 25 w 25"/>
                  <a:gd name="T1" fmla="*/ 11 h 11"/>
                  <a:gd name="T2" fmla="*/ 0 w 25"/>
                  <a:gd name="T3" fmla="*/ 11 h 11"/>
                  <a:gd name="T4" fmla="*/ 0 w 25"/>
                  <a:gd name="T5" fmla="*/ 0 h 11"/>
                  <a:gd name="T6" fmla="*/ 25 w 25"/>
                  <a:gd name="T7" fmla="*/ 0 h 11"/>
                  <a:gd name="T8" fmla="*/ 25 w 25"/>
                  <a:gd name="T9" fmla="*/ 11 h 11"/>
                  <a:gd name="T10" fmla="*/ 2 w 25"/>
                  <a:gd name="T11" fmla="*/ 9 h 11"/>
                  <a:gd name="T12" fmla="*/ 24 w 25"/>
                  <a:gd name="T13" fmla="*/ 9 h 11"/>
                  <a:gd name="T14" fmla="*/ 24 w 25"/>
                  <a:gd name="T15" fmla="*/ 2 h 11"/>
                  <a:gd name="T16" fmla="*/ 2 w 25"/>
                  <a:gd name="T17" fmla="*/ 2 h 11"/>
                  <a:gd name="T18" fmla="*/ 2 w 25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1">
                    <a:moveTo>
                      <a:pt x="2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11"/>
                    </a:lnTo>
                    <a:close/>
                    <a:moveTo>
                      <a:pt x="2" y="9"/>
                    </a:moveTo>
                    <a:lnTo>
                      <a:pt x="24" y="9"/>
                    </a:lnTo>
                    <a:lnTo>
                      <a:pt x="24" y="2"/>
                    </a:lnTo>
                    <a:lnTo>
                      <a:pt x="2" y="2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86" name="Rectangle 179"/>
              <p:cNvSpPr>
                <a:spLocks noChangeArrowheads="1"/>
              </p:cNvSpPr>
              <p:nvPr/>
            </p:nvSpPr>
            <p:spPr bwMode="auto">
              <a:xfrm>
                <a:off x="1695" y="3408"/>
                <a:ext cx="24" cy="9"/>
              </a:xfrm>
              <a:prstGeom prst="rect">
                <a:avLst/>
              </a:pr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87" name="Freeform 180"/>
              <p:cNvSpPr>
                <a:spLocks noEditPoints="1"/>
              </p:cNvSpPr>
              <p:nvPr/>
            </p:nvSpPr>
            <p:spPr bwMode="auto">
              <a:xfrm>
                <a:off x="1693" y="3406"/>
                <a:ext cx="27" cy="11"/>
              </a:xfrm>
              <a:custGeom>
                <a:avLst/>
                <a:gdLst>
                  <a:gd name="T0" fmla="*/ 27 w 27"/>
                  <a:gd name="T1" fmla="*/ 11 h 11"/>
                  <a:gd name="T2" fmla="*/ 2 w 27"/>
                  <a:gd name="T3" fmla="*/ 11 h 11"/>
                  <a:gd name="T4" fmla="*/ 0 w 27"/>
                  <a:gd name="T5" fmla="*/ 0 h 11"/>
                  <a:gd name="T6" fmla="*/ 26 w 27"/>
                  <a:gd name="T7" fmla="*/ 0 h 11"/>
                  <a:gd name="T8" fmla="*/ 27 w 27"/>
                  <a:gd name="T9" fmla="*/ 11 h 11"/>
                  <a:gd name="T10" fmla="*/ 3 w 27"/>
                  <a:gd name="T11" fmla="*/ 9 h 11"/>
                  <a:gd name="T12" fmla="*/ 26 w 27"/>
                  <a:gd name="T13" fmla="*/ 9 h 11"/>
                  <a:gd name="T14" fmla="*/ 24 w 27"/>
                  <a:gd name="T15" fmla="*/ 2 h 11"/>
                  <a:gd name="T16" fmla="*/ 3 w 27"/>
                  <a:gd name="T17" fmla="*/ 2 h 11"/>
                  <a:gd name="T18" fmla="*/ 3 w 27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1">
                    <a:moveTo>
                      <a:pt x="27" y="11"/>
                    </a:moveTo>
                    <a:lnTo>
                      <a:pt x="2" y="11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7" y="11"/>
                    </a:lnTo>
                    <a:close/>
                    <a:moveTo>
                      <a:pt x="3" y="9"/>
                    </a:moveTo>
                    <a:lnTo>
                      <a:pt x="26" y="9"/>
                    </a:lnTo>
                    <a:lnTo>
                      <a:pt x="24" y="2"/>
                    </a:lnTo>
                    <a:lnTo>
                      <a:pt x="3" y="2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88" name="Rectangle 181"/>
              <p:cNvSpPr>
                <a:spLocks noChangeArrowheads="1"/>
              </p:cNvSpPr>
              <p:nvPr/>
            </p:nvSpPr>
            <p:spPr bwMode="auto">
              <a:xfrm>
                <a:off x="1720" y="3408"/>
                <a:ext cx="24" cy="9"/>
              </a:xfrm>
              <a:prstGeom prst="rect">
                <a:avLst/>
              </a:pr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89" name="Freeform 182"/>
              <p:cNvSpPr>
                <a:spLocks noEditPoints="1"/>
              </p:cNvSpPr>
              <p:nvPr/>
            </p:nvSpPr>
            <p:spPr bwMode="auto">
              <a:xfrm>
                <a:off x="1720" y="3406"/>
                <a:ext cx="25" cy="11"/>
              </a:xfrm>
              <a:custGeom>
                <a:avLst/>
                <a:gdLst>
                  <a:gd name="T0" fmla="*/ 25 w 25"/>
                  <a:gd name="T1" fmla="*/ 11 h 11"/>
                  <a:gd name="T2" fmla="*/ 0 w 25"/>
                  <a:gd name="T3" fmla="*/ 11 h 11"/>
                  <a:gd name="T4" fmla="*/ 0 w 25"/>
                  <a:gd name="T5" fmla="*/ 0 h 11"/>
                  <a:gd name="T6" fmla="*/ 25 w 25"/>
                  <a:gd name="T7" fmla="*/ 0 h 11"/>
                  <a:gd name="T8" fmla="*/ 25 w 25"/>
                  <a:gd name="T9" fmla="*/ 11 h 11"/>
                  <a:gd name="T10" fmla="*/ 1 w 25"/>
                  <a:gd name="T11" fmla="*/ 9 h 11"/>
                  <a:gd name="T12" fmla="*/ 24 w 25"/>
                  <a:gd name="T13" fmla="*/ 9 h 11"/>
                  <a:gd name="T14" fmla="*/ 24 w 25"/>
                  <a:gd name="T15" fmla="*/ 2 h 11"/>
                  <a:gd name="T16" fmla="*/ 1 w 25"/>
                  <a:gd name="T17" fmla="*/ 2 h 11"/>
                  <a:gd name="T18" fmla="*/ 1 w 25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1">
                    <a:moveTo>
                      <a:pt x="2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11"/>
                    </a:lnTo>
                    <a:close/>
                    <a:moveTo>
                      <a:pt x="1" y="9"/>
                    </a:moveTo>
                    <a:lnTo>
                      <a:pt x="24" y="9"/>
                    </a:lnTo>
                    <a:lnTo>
                      <a:pt x="24" y="2"/>
                    </a:lnTo>
                    <a:lnTo>
                      <a:pt x="1" y="2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90" name="Rectangle 183"/>
              <p:cNvSpPr>
                <a:spLocks noChangeArrowheads="1"/>
              </p:cNvSpPr>
              <p:nvPr/>
            </p:nvSpPr>
            <p:spPr bwMode="auto">
              <a:xfrm>
                <a:off x="1747" y="3408"/>
                <a:ext cx="23" cy="9"/>
              </a:xfrm>
              <a:prstGeom prst="rect">
                <a:avLst/>
              </a:pr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91" name="Freeform 184"/>
              <p:cNvSpPr>
                <a:spLocks noEditPoints="1"/>
              </p:cNvSpPr>
              <p:nvPr/>
            </p:nvSpPr>
            <p:spPr bwMode="auto">
              <a:xfrm>
                <a:off x="1745" y="3406"/>
                <a:ext cx="27" cy="11"/>
              </a:xfrm>
              <a:custGeom>
                <a:avLst/>
                <a:gdLst>
                  <a:gd name="T0" fmla="*/ 27 w 27"/>
                  <a:gd name="T1" fmla="*/ 11 h 11"/>
                  <a:gd name="T2" fmla="*/ 2 w 27"/>
                  <a:gd name="T3" fmla="*/ 11 h 11"/>
                  <a:gd name="T4" fmla="*/ 0 w 27"/>
                  <a:gd name="T5" fmla="*/ 0 h 11"/>
                  <a:gd name="T6" fmla="*/ 25 w 27"/>
                  <a:gd name="T7" fmla="*/ 0 h 11"/>
                  <a:gd name="T8" fmla="*/ 27 w 27"/>
                  <a:gd name="T9" fmla="*/ 11 h 11"/>
                  <a:gd name="T10" fmla="*/ 3 w 27"/>
                  <a:gd name="T11" fmla="*/ 9 h 11"/>
                  <a:gd name="T12" fmla="*/ 25 w 27"/>
                  <a:gd name="T13" fmla="*/ 9 h 11"/>
                  <a:gd name="T14" fmla="*/ 24 w 27"/>
                  <a:gd name="T15" fmla="*/ 2 h 11"/>
                  <a:gd name="T16" fmla="*/ 2 w 27"/>
                  <a:gd name="T17" fmla="*/ 2 h 11"/>
                  <a:gd name="T18" fmla="*/ 3 w 27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1">
                    <a:moveTo>
                      <a:pt x="27" y="11"/>
                    </a:moveTo>
                    <a:lnTo>
                      <a:pt x="2" y="1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7" y="11"/>
                    </a:lnTo>
                    <a:close/>
                    <a:moveTo>
                      <a:pt x="3" y="9"/>
                    </a:moveTo>
                    <a:lnTo>
                      <a:pt x="25" y="9"/>
                    </a:lnTo>
                    <a:lnTo>
                      <a:pt x="24" y="2"/>
                    </a:lnTo>
                    <a:lnTo>
                      <a:pt x="2" y="2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92" name="Rectangle 185"/>
              <p:cNvSpPr>
                <a:spLocks noChangeArrowheads="1"/>
              </p:cNvSpPr>
              <p:nvPr/>
            </p:nvSpPr>
            <p:spPr bwMode="auto">
              <a:xfrm>
                <a:off x="1773" y="3408"/>
                <a:ext cx="24" cy="9"/>
              </a:xfrm>
              <a:prstGeom prst="rect">
                <a:avLst/>
              </a:pr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93" name="Freeform 186"/>
              <p:cNvSpPr>
                <a:spLocks noEditPoints="1"/>
              </p:cNvSpPr>
              <p:nvPr/>
            </p:nvSpPr>
            <p:spPr bwMode="auto">
              <a:xfrm>
                <a:off x="1772" y="3406"/>
                <a:ext cx="26" cy="11"/>
              </a:xfrm>
              <a:custGeom>
                <a:avLst/>
                <a:gdLst>
                  <a:gd name="T0" fmla="*/ 26 w 26"/>
                  <a:gd name="T1" fmla="*/ 11 h 11"/>
                  <a:gd name="T2" fmla="*/ 1 w 26"/>
                  <a:gd name="T3" fmla="*/ 11 h 11"/>
                  <a:gd name="T4" fmla="*/ 0 w 26"/>
                  <a:gd name="T5" fmla="*/ 0 h 11"/>
                  <a:gd name="T6" fmla="*/ 25 w 26"/>
                  <a:gd name="T7" fmla="*/ 0 h 11"/>
                  <a:gd name="T8" fmla="*/ 26 w 26"/>
                  <a:gd name="T9" fmla="*/ 11 h 11"/>
                  <a:gd name="T10" fmla="*/ 3 w 26"/>
                  <a:gd name="T11" fmla="*/ 9 h 11"/>
                  <a:gd name="T12" fmla="*/ 25 w 26"/>
                  <a:gd name="T13" fmla="*/ 9 h 11"/>
                  <a:gd name="T14" fmla="*/ 24 w 26"/>
                  <a:gd name="T15" fmla="*/ 2 h 11"/>
                  <a:gd name="T16" fmla="*/ 1 w 26"/>
                  <a:gd name="T17" fmla="*/ 2 h 11"/>
                  <a:gd name="T18" fmla="*/ 3 w 26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1">
                    <a:moveTo>
                      <a:pt x="26" y="11"/>
                    </a:moveTo>
                    <a:lnTo>
                      <a:pt x="1" y="1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6" y="11"/>
                    </a:lnTo>
                    <a:close/>
                    <a:moveTo>
                      <a:pt x="3" y="9"/>
                    </a:moveTo>
                    <a:lnTo>
                      <a:pt x="25" y="9"/>
                    </a:lnTo>
                    <a:lnTo>
                      <a:pt x="24" y="2"/>
                    </a:lnTo>
                    <a:lnTo>
                      <a:pt x="1" y="2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94" name="Freeform 187"/>
              <p:cNvSpPr>
                <a:spLocks/>
              </p:cNvSpPr>
              <p:nvPr/>
            </p:nvSpPr>
            <p:spPr bwMode="auto">
              <a:xfrm>
                <a:off x="1798" y="3408"/>
                <a:ext cx="26" cy="9"/>
              </a:xfrm>
              <a:custGeom>
                <a:avLst/>
                <a:gdLst>
                  <a:gd name="T0" fmla="*/ 0 w 26"/>
                  <a:gd name="T1" fmla="*/ 0 h 9"/>
                  <a:gd name="T2" fmla="*/ 2 w 26"/>
                  <a:gd name="T3" fmla="*/ 9 h 9"/>
                  <a:gd name="T4" fmla="*/ 26 w 26"/>
                  <a:gd name="T5" fmla="*/ 9 h 9"/>
                  <a:gd name="T6" fmla="*/ 24 w 26"/>
                  <a:gd name="T7" fmla="*/ 0 h 9"/>
                  <a:gd name="T8" fmla="*/ 0 w 2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0" y="0"/>
                    </a:moveTo>
                    <a:lnTo>
                      <a:pt x="2" y="9"/>
                    </a:lnTo>
                    <a:lnTo>
                      <a:pt x="26" y="9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95" name="Freeform 188"/>
              <p:cNvSpPr>
                <a:spLocks noEditPoints="1"/>
              </p:cNvSpPr>
              <p:nvPr/>
            </p:nvSpPr>
            <p:spPr bwMode="auto">
              <a:xfrm>
                <a:off x="1798" y="3406"/>
                <a:ext cx="27" cy="11"/>
              </a:xfrm>
              <a:custGeom>
                <a:avLst/>
                <a:gdLst>
                  <a:gd name="T0" fmla="*/ 27 w 27"/>
                  <a:gd name="T1" fmla="*/ 11 h 11"/>
                  <a:gd name="T2" fmla="*/ 2 w 27"/>
                  <a:gd name="T3" fmla="*/ 11 h 11"/>
                  <a:gd name="T4" fmla="*/ 0 w 27"/>
                  <a:gd name="T5" fmla="*/ 0 h 11"/>
                  <a:gd name="T6" fmla="*/ 26 w 27"/>
                  <a:gd name="T7" fmla="*/ 0 h 11"/>
                  <a:gd name="T8" fmla="*/ 27 w 27"/>
                  <a:gd name="T9" fmla="*/ 11 h 11"/>
                  <a:gd name="T10" fmla="*/ 2 w 27"/>
                  <a:gd name="T11" fmla="*/ 9 h 11"/>
                  <a:gd name="T12" fmla="*/ 24 w 27"/>
                  <a:gd name="T13" fmla="*/ 9 h 11"/>
                  <a:gd name="T14" fmla="*/ 24 w 27"/>
                  <a:gd name="T15" fmla="*/ 2 h 11"/>
                  <a:gd name="T16" fmla="*/ 2 w 27"/>
                  <a:gd name="T17" fmla="*/ 2 h 11"/>
                  <a:gd name="T18" fmla="*/ 2 w 27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1">
                    <a:moveTo>
                      <a:pt x="27" y="11"/>
                    </a:moveTo>
                    <a:lnTo>
                      <a:pt x="2" y="11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7" y="11"/>
                    </a:lnTo>
                    <a:close/>
                    <a:moveTo>
                      <a:pt x="2" y="9"/>
                    </a:moveTo>
                    <a:lnTo>
                      <a:pt x="24" y="9"/>
                    </a:lnTo>
                    <a:lnTo>
                      <a:pt x="24" y="2"/>
                    </a:lnTo>
                    <a:lnTo>
                      <a:pt x="2" y="2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96" name="Freeform 189"/>
              <p:cNvSpPr>
                <a:spLocks/>
              </p:cNvSpPr>
              <p:nvPr/>
            </p:nvSpPr>
            <p:spPr bwMode="auto">
              <a:xfrm>
                <a:off x="1437" y="3420"/>
                <a:ext cx="27" cy="9"/>
              </a:xfrm>
              <a:custGeom>
                <a:avLst/>
                <a:gdLst>
                  <a:gd name="T0" fmla="*/ 0 w 27"/>
                  <a:gd name="T1" fmla="*/ 9 h 9"/>
                  <a:gd name="T2" fmla="*/ 24 w 27"/>
                  <a:gd name="T3" fmla="*/ 9 h 9"/>
                  <a:gd name="T4" fmla="*/ 27 w 27"/>
                  <a:gd name="T5" fmla="*/ 0 h 9"/>
                  <a:gd name="T6" fmla="*/ 3 w 27"/>
                  <a:gd name="T7" fmla="*/ 0 h 9"/>
                  <a:gd name="T8" fmla="*/ 0 w 2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">
                    <a:moveTo>
                      <a:pt x="0" y="9"/>
                    </a:moveTo>
                    <a:lnTo>
                      <a:pt x="24" y="9"/>
                    </a:lnTo>
                    <a:lnTo>
                      <a:pt x="27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97" name="Freeform 190"/>
              <p:cNvSpPr>
                <a:spLocks noEditPoints="1"/>
              </p:cNvSpPr>
              <p:nvPr/>
            </p:nvSpPr>
            <p:spPr bwMode="auto">
              <a:xfrm>
                <a:off x="1436" y="3418"/>
                <a:ext cx="28" cy="11"/>
              </a:xfrm>
              <a:custGeom>
                <a:avLst/>
                <a:gdLst>
                  <a:gd name="T0" fmla="*/ 26 w 28"/>
                  <a:gd name="T1" fmla="*/ 11 h 11"/>
                  <a:gd name="T2" fmla="*/ 0 w 28"/>
                  <a:gd name="T3" fmla="*/ 11 h 11"/>
                  <a:gd name="T4" fmla="*/ 3 w 28"/>
                  <a:gd name="T5" fmla="*/ 0 h 11"/>
                  <a:gd name="T6" fmla="*/ 28 w 28"/>
                  <a:gd name="T7" fmla="*/ 0 h 11"/>
                  <a:gd name="T8" fmla="*/ 26 w 28"/>
                  <a:gd name="T9" fmla="*/ 11 h 11"/>
                  <a:gd name="T10" fmla="*/ 3 w 28"/>
                  <a:gd name="T11" fmla="*/ 9 h 11"/>
                  <a:gd name="T12" fmla="*/ 25 w 28"/>
                  <a:gd name="T13" fmla="*/ 9 h 11"/>
                  <a:gd name="T14" fmla="*/ 26 w 28"/>
                  <a:gd name="T15" fmla="*/ 2 h 11"/>
                  <a:gd name="T16" fmla="*/ 4 w 28"/>
                  <a:gd name="T17" fmla="*/ 2 h 11"/>
                  <a:gd name="T18" fmla="*/ 3 w 28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1">
                    <a:moveTo>
                      <a:pt x="26" y="11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28" y="0"/>
                    </a:lnTo>
                    <a:lnTo>
                      <a:pt x="26" y="11"/>
                    </a:lnTo>
                    <a:close/>
                    <a:moveTo>
                      <a:pt x="3" y="9"/>
                    </a:moveTo>
                    <a:lnTo>
                      <a:pt x="25" y="9"/>
                    </a:lnTo>
                    <a:lnTo>
                      <a:pt x="26" y="2"/>
                    </a:lnTo>
                    <a:lnTo>
                      <a:pt x="4" y="2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98" name="Freeform 191"/>
              <p:cNvSpPr>
                <a:spLocks/>
              </p:cNvSpPr>
              <p:nvPr/>
            </p:nvSpPr>
            <p:spPr bwMode="auto">
              <a:xfrm>
                <a:off x="1464" y="3420"/>
                <a:ext cx="27" cy="9"/>
              </a:xfrm>
              <a:custGeom>
                <a:avLst/>
                <a:gdLst>
                  <a:gd name="T0" fmla="*/ 0 w 27"/>
                  <a:gd name="T1" fmla="*/ 9 h 9"/>
                  <a:gd name="T2" fmla="*/ 24 w 27"/>
                  <a:gd name="T3" fmla="*/ 9 h 9"/>
                  <a:gd name="T4" fmla="*/ 27 w 27"/>
                  <a:gd name="T5" fmla="*/ 0 h 9"/>
                  <a:gd name="T6" fmla="*/ 1 w 27"/>
                  <a:gd name="T7" fmla="*/ 0 h 9"/>
                  <a:gd name="T8" fmla="*/ 0 w 2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">
                    <a:moveTo>
                      <a:pt x="0" y="9"/>
                    </a:moveTo>
                    <a:lnTo>
                      <a:pt x="24" y="9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199" name="Freeform 192"/>
              <p:cNvSpPr>
                <a:spLocks noEditPoints="1"/>
              </p:cNvSpPr>
              <p:nvPr/>
            </p:nvSpPr>
            <p:spPr bwMode="auto">
              <a:xfrm>
                <a:off x="1462" y="3418"/>
                <a:ext cx="29" cy="11"/>
              </a:xfrm>
              <a:custGeom>
                <a:avLst/>
                <a:gdLst>
                  <a:gd name="T0" fmla="*/ 27 w 29"/>
                  <a:gd name="T1" fmla="*/ 11 h 11"/>
                  <a:gd name="T2" fmla="*/ 0 w 29"/>
                  <a:gd name="T3" fmla="*/ 11 h 11"/>
                  <a:gd name="T4" fmla="*/ 3 w 29"/>
                  <a:gd name="T5" fmla="*/ 0 h 11"/>
                  <a:gd name="T6" fmla="*/ 29 w 29"/>
                  <a:gd name="T7" fmla="*/ 0 h 11"/>
                  <a:gd name="T8" fmla="*/ 27 w 29"/>
                  <a:gd name="T9" fmla="*/ 11 h 11"/>
                  <a:gd name="T10" fmla="*/ 3 w 29"/>
                  <a:gd name="T11" fmla="*/ 9 h 11"/>
                  <a:gd name="T12" fmla="*/ 26 w 29"/>
                  <a:gd name="T13" fmla="*/ 9 h 11"/>
                  <a:gd name="T14" fmla="*/ 27 w 29"/>
                  <a:gd name="T15" fmla="*/ 2 h 11"/>
                  <a:gd name="T16" fmla="*/ 5 w 29"/>
                  <a:gd name="T17" fmla="*/ 2 h 11"/>
                  <a:gd name="T18" fmla="*/ 3 w 2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1">
                    <a:moveTo>
                      <a:pt x="27" y="11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29" y="0"/>
                    </a:lnTo>
                    <a:lnTo>
                      <a:pt x="27" y="11"/>
                    </a:lnTo>
                    <a:close/>
                    <a:moveTo>
                      <a:pt x="3" y="9"/>
                    </a:moveTo>
                    <a:lnTo>
                      <a:pt x="26" y="9"/>
                    </a:lnTo>
                    <a:lnTo>
                      <a:pt x="27" y="2"/>
                    </a:lnTo>
                    <a:lnTo>
                      <a:pt x="5" y="2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200" name="Freeform 193"/>
              <p:cNvSpPr>
                <a:spLocks/>
              </p:cNvSpPr>
              <p:nvPr/>
            </p:nvSpPr>
            <p:spPr bwMode="auto">
              <a:xfrm>
                <a:off x="1491" y="3420"/>
                <a:ext cx="26" cy="9"/>
              </a:xfrm>
              <a:custGeom>
                <a:avLst/>
                <a:gdLst>
                  <a:gd name="T0" fmla="*/ 0 w 26"/>
                  <a:gd name="T1" fmla="*/ 9 h 9"/>
                  <a:gd name="T2" fmla="*/ 25 w 26"/>
                  <a:gd name="T3" fmla="*/ 9 h 9"/>
                  <a:gd name="T4" fmla="*/ 26 w 26"/>
                  <a:gd name="T5" fmla="*/ 0 h 9"/>
                  <a:gd name="T6" fmla="*/ 3 w 26"/>
                  <a:gd name="T7" fmla="*/ 0 h 9"/>
                  <a:gd name="T8" fmla="*/ 0 w 2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0" y="9"/>
                    </a:moveTo>
                    <a:lnTo>
                      <a:pt x="25" y="9"/>
                    </a:lnTo>
                    <a:lnTo>
                      <a:pt x="26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201" name="Freeform 194"/>
              <p:cNvSpPr>
                <a:spLocks noEditPoints="1"/>
              </p:cNvSpPr>
              <p:nvPr/>
            </p:nvSpPr>
            <p:spPr bwMode="auto">
              <a:xfrm>
                <a:off x="1491" y="3418"/>
                <a:ext cx="26" cy="11"/>
              </a:xfrm>
              <a:custGeom>
                <a:avLst/>
                <a:gdLst>
                  <a:gd name="T0" fmla="*/ 25 w 26"/>
                  <a:gd name="T1" fmla="*/ 11 h 11"/>
                  <a:gd name="T2" fmla="*/ 0 w 26"/>
                  <a:gd name="T3" fmla="*/ 11 h 11"/>
                  <a:gd name="T4" fmla="*/ 1 w 26"/>
                  <a:gd name="T5" fmla="*/ 0 h 11"/>
                  <a:gd name="T6" fmla="*/ 26 w 26"/>
                  <a:gd name="T7" fmla="*/ 0 h 11"/>
                  <a:gd name="T8" fmla="*/ 25 w 26"/>
                  <a:gd name="T9" fmla="*/ 11 h 11"/>
                  <a:gd name="T10" fmla="*/ 1 w 26"/>
                  <a:gd name="T11" fmla="*/ 9 h 11"/>
                  <a:gd name="T12" fmla="*/ 23 w 26"/>
                  <a:gd name="T13" fmla="*/ 9 h 11"/>
                  <a:gd name="T14" fmla="*/ 25 w 26"/>
                  <a:gd name="T15" fmla="*/ 2 h 11"/>
                  <a:gd name="T16" fmla="*/ 3 w 26"/>
                  <a:gd name="T17" fmla="*/ 2 h 11"/>
                  <a:gd name="T18" fmla="*/ 1 w 26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1">
                    <a:moveTo>
                      <a:pt x="25" y="11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26" y="0"/>
                    </a:lnTo>
                    <a:lnTo>
                      <a:pt x="25" y="11"/>
                    </a:lnTo>
                    <a:close/>
                    <a:moveTo>
                      <a:pt x="1" y="9"/>
                    </a:moveTo>
                    <a:lnTo>
                      <a:pt x="23" y="9"/>
                    </a:lnTo>
                    <a:lnTo>
                      <a:pt x="25" y="2"/>
                    </a:lnTo>
                    <a:lnTo>
                      <a:pt x="3" y="2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202" name="Freeform 195"/>
              <p:cNvSpPr>
                <a:spLocks/>
              </p:cNvSpPr>
              <p:nvPr/>
            </p:nvSpPr>
            <p:spPr bwMode="auto">
              <a:xfrm>
                <a:off x="1517" y="3420"/>
                <a:ext cx="27" cy="9"/>
              </a:xfrm>
              <a:custGeom>
                <a:avLst/>
                <a:gdLst>
                  <a:gd name="T0" fmla="*/ 0 w 27"/>
                  <a:gd name="T1" fmla="*/ 9 h 9"/>
                  <a:gd name="T2" fmla="*/ 25 w 27"/>
                  <a:gd name="T3" fmla="*/ 9 h 9"/>
                  <a:gd name="T4" fmla="*/ 27 w 27"/>
                  <a:gd name="T5" fmla="*/ 0 h 9"/>
                  <a:gd name="T6" fmla="*/ 2 w 27"/>
                  <a:gd name="T7" fmla="*/ 0 h 9"/>
                  <a:gd name="T8" fmla="*/ 0 w 2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">
                    <a:moveTo>
                      <a:pt x="0" y="9"/>
                    </a:moveTo>
                    <a:lnTo>
                      <a:pt x="25" y="9"/>
                    </a:lnTo>
                    <a:lnTo>
                      <a:pt x="27" y="0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203" name="Freeform 196"/>
              <p:cNvSpPr>
                <a:spLocks noEditPoints="1"/>
              </p:cNvSpPr>
              <p:nvPr/>
            </p:nvSpPr>
            <p:spPr bwMode="auto">
              <a:xfrm>
                <a:off x="1517" y="3418"/>
                <a:ext cx="27" cy="11"/>
              </a:xfrm>
              <a:custGeom>
                <a:avLst/>
                <a:gdLst>
                  <a:gd name="T0" fmla="*/ 25 w 27"/>
                  <a:gd name="T1" fmla="*/ 11 h 11"/>
                  <a:gd name="T2" fmla="*/ 0 w 27"/>
                  <a:gd name="T3" fmla="*/ 11 h 11"/>
                  <a:gd name="T4" fmla="*/ 2 w 27"/>
                  <a:gd name="T5" fmla="*/ 0 h 11"/>
                  <a:gd name="T6" fmla="*/ 27 w 27"/>
                  <a:gd name="T7" fmla="*/ 0 h 11"/>
                  <a:gd name="T8" fmla="*/ 25 w 27"/>
                  <a:gd name="T9" fmla="*/ 11 h 11"/>
                  <a:gd name="T10" fmla="*/ 2 w 27"/>
                  <a:gd name="T11" fmla="*/ 9 h 11"/>
                  <a:gd name="T12" fmla="*/ 24 w 27"/>
                  <a:gd name="T13" fmla="*/ 9 h 11"/>
                  <a:gd name="T14" fmla="*/ 25 w 27"/>
                  <a:gd name="T15" fmla="*/ 2 h 11"/>
                  <a:gd name="T16" fmla="*/ 3 w 27"/>
                  <a:gd name="T17" fmla="*/ 2 h 11"/>
                  <a:gd name="T18" fmla="*/ 2 w 27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1">
                    <a:moveTo>
                      <a:pt x="25" y="11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27" y="0"/>
                    </a:lnTo>
                    <a:lnTo>
                      <a:pt x="25" y="11"/>
                    </a:lnTo>
                    <a:close/>
                    <a:moveTo>
                      <a:pt x="2" y="9"/>
                    </a:moveTo>
                    <a:lnTo>
                      <a:pt x="24" y="9"/>
                    </a:lnTo>
                    <a:lnTo>
                      <a:pt x="25" y="2"/>
                    </a:lnTo>
                    <a:lnTo>
                      <a:pt x="3" y="2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204" name="Freeform 197"/>
              <p:cNvSpPr>
                <a:spLocks/>
              </p:cNvSpPr>
              <p:nvPr/>
            </p:nvSpPr>
            <p:spPr bwMode="auto">
              <a:xfrm>
                <a:off x="1544" y="3420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4 w 25"/>
                  <a:gd name="T3" fmla="*/ 9 h 9"/>
                  <a:gd name="T4" fmla="*/ 25 w 25"/>
                  <a:gd name="T5" fmla="*/ 0 h 9"/>
                  <a:gd name="T6" fmla="*/ 1 w 25"/>
                  <a:gd name="T7" fmla="*/ 0 h 9"/>
                  <a:gd name="T8" fmla="*/ 0 w 2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4" y="9"/>
                    </a:lnTo>
                    <a:lnTo>
                      <a:pt x="25" y="0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205" name="Freeform 198"/>
              <p:cNvSpPr>
                <a:spLocks noEditPoints="1"/>
              </p:cNvSpPr>
              <p:nvPr/>
            </p:nvSpPr>
            <p:spPr bwMode="auto">
              <a:xfrm>
                <a:off x="1542" y="3418"/>
                <a:ext cx="29" cy="11"/>
              </a:xfrm>
              <a:custGeom>
                <a:avLst/>
                <a:gdLst>
                  <a:gd name="T0" fmla="*/ 27 w 29"/>
                  <a:gd name="T1" fmla="*/ 11 h 11"/>
                  <a:gd name="T2" fmla="*/ 0 w 29"/>
                  <a:gd name="T3" fmla="*/ 11 h 11"/>
                  <a:gd name="T4" fmla="*/ 2 w 29"/>
                  <a:gd name="T5" fmla="*/ 0 h 11"/>
                  <a:gd name="T6" fmla="*/ 29 w 29"/>
                  <a:gd name="T7" fmla="*/ 0 h 11"/>
                  <a:gd name="T8" fmla="*/ 27 w 29"/>
                  <a:gd name="T9" fmla="*/ 11 h 11"/>
                  <a:gd name="T10" fmla="*/ 2 w 29"/>
                  <a:gd name="T11" fmla="*/ 9 h 11"/>
                  <a:gd name="T12" fmla="*/ 26 w 29"/>
                  <a:gd name="T13" fmla="*/ 9 h 11"/>
                  <a:gd name="T14" fmla="*/ 26 w 29"/>
                  <a:gd name="T15" fmla="*/ 2 h 11"/>
                  <a:gd name="T16" fmla="*/ 3 w 29"/>
                  <a:gd name="T17" fmla="*/ 2 h 11"/>
                  <a:gd name="T18" fmla="*/ 2 w 2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1">
                    <a:moveTo>
                      <a:pt x="27" y="11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29" y="0"/>
                    </a:lnTo>
                    <a:lnTo>
                      <a:pt x="27" y="11"/>
                    </a:lnTo>
                    <a:close/>
                    <a:moveTo>
                      <a:pt x="2" y="9"/>
                    </a:moveTo>
                    <a:lnTo>
                      <a:pt x="26" y="9"/>
                    </a:lnTo>
                    <a:lnTo>
                      <a:pt x="26" y="2"/>
                    </a:lnTo>
                    <a:lnTo>
                      <a:pt x="3" y="2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206" name="Freeform 199"/>
              <p:cNvSpPr>
                <a:spLocks/>
              </p:cNvSpPr>
              <p:nvPr/>
            </p:nvSpPr>
            <p:spPr bwMode="auto">
              <a:xfrm>
                <a:off x="1571" y="3420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3 w 25"/>
                  <a:gd name="T3" fmla="*/ 9 h 9"/>
                  <a:gd name="T4" fmla="*/ 25 w 25"/>
                  <a:gd name="T5" fmla="*/ 0 h 9"/>
                  <a:gd name="T6" fmla="*/ 1 w 25"/>
                  <a:gd name="T7" fmla="*/ 0 h 9"/>
                  <a:gd name="T8" fmla="*/ 0 w 2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3" y="9"/>
                    </a:lnTo>
                    <a:lnTo>
                      <a:pt x="25" y="0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207" name="Freeform 200"/>
              <p:cNvSpPr>
                <a:spLocks noEditPoints="1"/>
              </p:cNvSpPr>
              <p:nvPr/>
            </p:nvSpPr>
            <p:spPr bwMode="auto">
              <a:xfrm>
                <a:off x="1569" y="3418"/>
                <a:ext cx="27" cy="11"/>
              </a:xfrm>
              <a:custGeom>
                <a:avLst/>
                <a:gdLst>
                  <a:gd name="T0" fmla="*/ 27 w 27"/>
                  <a:gd name="T1" fmla="*/ 11 h 11"/>
                  <a:gd name="T2" fmla="*/ 0 w 27"/>
                  <a:gd name="T3" fmla="*/ 11 h 11"/>
                  <a:gd name="T4" fmla="*/ 2 w 27"/>
                  <a:gd name="T5" fmla="*/ 0 h 11"/>
                  <a:gd name="T6" fmla="*/ 27 w 27"/>
                  <a:gd name="T7" fmla="*/ 0 h 11"/>
                  <a:gd name="T8" fmla="*/ 27 w 27"/>
                  <a:gd name="T9" fmla="*/ 11 h 11"/>
                  <a:gd name="T10" fmla="*/ 2 w 27"/>
                  <a:gd name="T11" fmla="*/ 9 h 11"/>
                  <a:gd name="T12" fmla="*/ 25 w 27"/>
                  <a:gd name="T13" fmla="*/ 9 h 11"/>
                  <a:gd name="T14" fmla="*/ 25 w 27"/>
                  <a:gd name="T15" fmla="*/ 2 h 11"/>
                  <a:gd name="T16" fmla="*/ 3 w 27"/>
                  <a:gd name="T17" fmla="*/ 2 h 11"/>
                  <a:gd name="T18" fmla="*/ 2 w 27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1">
                    <a:moveTo>
                      <a:pt x="27" y="11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27" y="0"/>
                    </a:lnTo>
                    <a:lnTo>
                      <a:pt x="27" y="11"/>
                    </a:lnTo>
                    <a:close/>
                    <a:moveTo>
                      <a:pt x="2" y="9"/>
                    </a:moveTo>
                    <a:lnTo>
                      <a:pt x="25" y="9"/>
                    </a:lnTo>
                    <a:lnTo>
                      <a:pt x="25" y="2"/>
                    </a:lnTo>
                    <a:lnTo>
                      <a:pt x="3" y="2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208" name="Freeform 201"/>
              <p:cNvSpPr>
                <a:spLocks/>
              </p:cNvSpPr>
              <p:nvPr/>
            </p:nvSpPr>
            <p:spPr bwMode="auto">
              <a:xfrm>
                <a:off x="1597" y="3420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5 w 25"/>
                  <a:gd name="T3" fmla="*/ 9 h 9"/>
                  <a:gd name="T4" fmla="*/ 25 w 25"/>
                  <a:gd name="T5" fmla="*/ 0 h 9"/>
                  <a:gd name="T6" fmla="*/ 2 w 25"/>
                  <a:gd name="T7" fmla="*/ 0 h 9"/>
                  <a:gd name="T8" fmla="*/ 0 w 2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5" y="9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209" name="Freeform 202"/>
              <p:cNvSpPr>
                <a:spLocks noEditPoints="1"/>
              </p:cNvSpPr>
              <p:nvPr/>
            </p:nvSpPr>
            <p:spPr bwMode="auto">
              <a:xfrm>
                <a:off x="1597" y="3418"/>
                <a:ext cx="27" cy="11"/>
              </a:xfrm>
              <a:custGeom>
                <a:avLst/>
                <a:gdLst>
                  <a:gd name="T0" fmla="*/ 25 w 27"/>
                  <a:gd name="T1" fmla="*/ 11 h 11"/>
                  <a:gd name="T2" fmla="*/ 0 w 27"/>
                  <a:gd name="T3" fmla="*/ 11 h 11"/>
                  <a:gd name="T4" fmla="*/ 0 w 27"/>
                  <a:gd name="T5" fmla="*/ 0 h 11"/>
                  <a:gd name="T6" fmla="*/ 27 w 27"/>
                  <a:gd name="T7" fmla="*/ 0 h 11"/>
                  <a:gd name="T8" fmla="*/ 25 w 27"/>
                  <a:gd name="T9" fmla="*/ 11 h 11"/>
                  <a:gd name="T10" fmla="*/ 2 w 27"/>
                  <a:gd name="T11" fmla="*/ 9 h 11"/>
                  <a:gd name="T12" fmla="*/ 24 w 27"/>
                  <a:gd name="T13" fmla="*/ 9 h 11"/>
                  <a:gd name="T14" fmla="*/ 24 w 27"/>
                  <a:gd name="T15" fmla="*/ 2 h 11"/>
                  <a:gd name="T16" fmla="*/ 2 w 27"/>
                  <a:gd name="T17" fmla="*/ 2 h 11"/>
                  <a:gd name="T18" fmla="*/ 2 w 27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1">
                    <a:moveTo>
                      <a:pt x="2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5" y="11"/>
                    </a:lnTo>
                    <a:close/>
                    <a:moveTo>
                      <a:pt x="2" y="9"/>
                    </a:moveTo>
                    <a:lnTo>
                      <a:pt x="24" y="9"/>
                    </a:lnTo>
                    <a:lnTo>
                      <a:pt x="24" y="2"/>
                    </a:lnTo>
                    <a:lnTo>
                      <a:pt x="2" y="2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210" name="Freeform 203"/>
              <p:cNvSpPr>
                <a:spLocks/>
              </p:cNvSpPr>
              <p:nvPr/>
            </p:nvSpPr>
            <p:spPr bwMode="auto">
              <a:xfrm>
                <a:off x="1624" y="3420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3 w 25"/>
                  <a:gd name="T3" fmla="*/ 9 h 9"/>
                  <a:gd name="T4" fmla="*/ 25 w 25"/>
                  <a:gd name="T5" fmla="*/ 0 h 9"/>
                  <a:gd name="T6" fmla="*/ 1 w 25"/>
                  <a:gd name="T7" fmla="*/ 0 h 9"/>
                  <a:gd name="T8" fmla="*/ 0 w 2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3" y="9"/>
                    </a:lnTo>
                    <a:lnTo>
                      <a:pt x="25" y="0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1211" name="Freeform 204"/>
              <p:cNvSpPr>
                <a:spLocks noEditPoints="1"/>
              </p:cNvSpPr>
              <p:nvPr/>
            </p:nvSpPr>
            <p:spPr bwMode="auto">
              <a:xfrm>
                <a:off x="1624" y="3418"/>
                <a:ext cx="25" cy="11"/>
              </a:xfrm>
              <a:custGeom>
                <a:avLst/>
                <a:gdLst>
                  <a:gd name="T0" fmla="*/ 25 w 25"/>
                  <a:gd name="T1" fmla="*/ 11 h 11"/>
                  <a:gd name="T2" fmla="*/ 0 w 25"/>
                  <a:gd name="T3" fmla="*/ 11 h 11"/>
                  <a:gd name="T4" fmla="*/ 0 w 25"/>
                  <a:gd name="T5" fmla="*/ 0 h 11"/>
                  <a:gd name="T6" fmla="*/ 25 w 25"/>
                  <a:gd name="T7" fmla="*/ 0 h 11"/>
                  <a:gd name="T8" fmla="*/ 25 w 25"/>
                  <a:gd name="T9" fmla="*/ 11 h 11"/>
                  <a:gd name="T10" fmla="*/ 1 w 25"/>
                  <a:gd name="T11" fmla="*/ 9 h 11"/>
                  <a:gd name="T12" fmla="*/ 23 w 25"/>
                  <a:gd name="T13" fmla="*/ 9 h 11"/>
                  <a:gd name="T14" fmla="*/ 23 w 25"/>
                  <a:gd name="T15" fmla="*/ 2 h 11"/>
                  <a:gd name="T16" fmla="*/ 1 w 25"/>
                  <a:gd name="T17" fmla="*/ 2 h 11"/>
                  <a:gd name="T18" fmla="*/ 1 w 25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1">
                    <a:moveTo>
                      <a:pt x="2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11"/>
                    </a:lnTo>
                    <a:close/>
                    <a:moveTo>
                      <a:pt x="1" y="9"/>
                    </a:moveTo>
                    <a:lnTo>
                      <a:pt x="23" y="9"/>
                    </a:lnTo>
                    <a:lnTo>
                      <a:pt x="23" y="2"/>
                    </a:lnTo>
                    <a:lnTo>
                      <a:pt x="1" y="2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</p:grpSp>
        <p:sp>
          <p:nvSpPr>
            <p:cNvPr id="7" name="Rectangle 206"/>
            <p:cNvSpPr>
              <a:spLocks noChangeArrowheads="1"/>
            </p:cNvSpPr>
            <p:nvPr/>
          </p:nvSpPr>
          <p:spPr bwMode="auto">
            <a:xfrm>
              <a:off x="1652" y="3420"/>
              <a:ext cx="24" cy="9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" name="Freeform 207"/>
            <p:cNvSpPr>
              <a:spLocks noEditPoints="1"/>
            </p:cNvSpPr>
            <p:nvPr/>
          </p:nvSpPr>
          <p:spPr bwMode="auto">
            <a:xfrm>
              <a:off x="1650" y="3418"/>
              <a:ext cx="27" cy="11"/>
            </a:xfrm>
            <a:custGeom>
              <a:avLst/>
              <a:gdLst>
                <a:gd name="T0" fmla="*/ 27 w 27"/>
                <a:gd name="T1" fmla="*/ 11 h 11"/>
                <a:gd name="T2" fmla="*/ 0 w 27"/>
                <a:gd name="T3" fmla="*/ 11 h 11"/>
                <a:gd name="T4" fmla="*/ 0 w 27"/>
                <a:gd name="T5" fmla="*/ 0 h 11"/>
                <a:gd name="T6" fmla="*/ 27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6 w 27"/>
                <a:gd name="T13" fmla="*/ 9 h 11"/>
                <a:gd name="T14" fmla="*/ 26 w 27"/>
                <a:gd name="T15" fmla="*/ 2 h 11"/>
                <a:gd name="T16" fmla="*/ 3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6" y="9"/>
                  </a:lnTo>
                  <a:lnTo>
                    <a:pt x="26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" name="Rectangle 208"/>
            <p:cNvSpPr>
              <a:spLocks noChangeArrowheads="1"/>
            </p:cNvSpPr>
            <p:nvPr/>
          </p:nvSpPr>
          <p:spPr bwMode="auto">
            <a:xfrm>
              <a:off x="1679" y="3420"/>
              <a:ext cx="23" cy="9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" name="Freeform 209"/>
            <p:cNvSpPr>
              <a:spLocks noEditPoints="1"/>
            </p:cNvSpPr>
            <p:nvPr/>
          </p:nvSpPr>
          <p:spPr bwMode="auto">
            <a:xfrm>
              <a:off x="1677" y="3418"/>
              <a:ext cx="27" cy="11"/>
            </a:xfrm>
            <a:custGeom>
              <a:avLst/>
              <a:gdLst>
                <a:gd name="T0" fmla="*/ 27 w 27"/>
                <a:gd name="T1" fmla="*/ 11 h 11"/>
                <a:gd name="T2" fmla="*/ 0 w 27"/>
                <a:gd name="T3" fmla="*/ 11 h 11"/>
                <a:gd name="T4" fmla="*/ 0 w 27"/>
                <a:gd name="T5" fmla="*/ 0 h 11"/>
                <a:gd name="T6" fmla="*/ 25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" name="Freeform 210"/>
            <p:cNvSpPr>
              <a:spLocks/>
            </p:cNvSpPr>
            <p:nvPr/>
          </p:nvSpPr>
          <p:spPr bwMode="auto">
            <a:xfrm>
              <a:off x="1705" y="3420"/>
              <a:ext cx="25" cy="9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0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" name="Freeform 211"/>
            <p:cNvSpPr>
              <a:spLocks noEditPoints="1"/>
            </p:cNvSpPr>
            <p:nvPr/>
          </p:nvSpPr>
          <p:spPr bwMode="auto">
            <a:xfrm>
              <a:off x="1704" y="3418"/>
              <a:ext cx="26" cy="11"/>
            </a:xfrm>
            <a:custGeom>
              <a:avLst/>
              <a:gdLst>
                <a:gd name="T0" fmla="*/ 26 w 26"/>
                <a:gd name="T1" fmla="*/ 11 h 11"/>
                <a:gd name="T2" fmla="*/ 1 w 26"/>
                <a:gd name="T3" fmla="*/ 11 h 11"/>
                <a:gd name="T4" fmla="*/ 0 w 26"/>
                <a:gd name="T5" fmla="*/ 0 h 11"/>
                <a:gd name="T6" fmla="*/ 26 w 26"/>
                <a:gd name="T7" fmla="*/ 0 h 11"/>
                <a:gd name="T8" fmla="*/ 26 w 26"/>
                <a:gd name="T9" fmla="*/ 11 h 11"/>
                <a:gd name="T10" fmla="*/ 3 w 26"/>
                <a:gd name="T11" fmla="*/ 9 h 11"/>
                <a:gd name="T12" fmla="*/ 25 w 26"/>
                <a:gd name="T13" fmla="*/ 9 h 11"/>
                <a:gd name="T14" fmla="*/ 25 w 26"/>
                <a:gd name="T15" fmla="*/ 2 h 11"/>
                <a:gd name="T16" fmla="*/ 3 w 26"/>
                <a:gd name="T17" fmla="*/ 2 h 11"/>
                <a:gd name="T18" fmla="*/ 3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1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" name="Rectangle 212"/>
            <p:cNvSpPr>
              <a:spLocks noChangeArrowheads="1"/>
            </p:cNvSpPr>
            <p:nvPr/>
          </p:nvSpPr>
          <p:spPr bwMode="auto">
            <a:xfrm>
              <a:off x="1732" y="3420"/>
              <a:ext cx="24" cy="9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" name="Freeform 213"/>
            <p:cNvSpPr>
              <a:spLocks noEditPoints="1"/>
            </p:cNvSpPr>
            <p:nvPr/>
          </p:nvSpPr>
          <p:spPr bwMode="auto">
            <a:xfrm>
              <a:off x="1730" y="3418"/>
              <a:ext cx="27" cy="11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6 w 27"/>
                <a:gd name="T7" fmla="*/ 0 h 11"/>
                <a:gd name="T8" fmla="*/ 27 w 27"/>
                <a:gd name="T9" fmla="*/ 11 h 11"/>
                <a:gd name="T10" fmla="*/ 3 w 27"/>
                <a:gd name="T11" fmla="*/ 9 h 11"/>
                <a:gd name="T12" fmla="*/ 26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3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" name="Freeform 214"/>
            <p:cNvSpPr>
              <a:spLocks/>
            </p:cNvSpPr>
            <p:nvPr/>
          </p:nvSpPr>
          <p:spPr bwMode="auto">
            <a:xfrm>
              <a:off x="1757" y="3420"/>
              <a:ext cx="25" cy="9"/>
            </a:xfrm>
            <a:custGeom>
              <a:avLst/>
              <a:gdLst>
                <a:gd name="T0" fmla="*/ 0 w 25"/>
                <a:gd name="T1" fmla="*/ 0 h 9"/>
                <a:gd name="T2" fmla="*/ 2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" name="Freeform 215"/>
            <p:cNvSpPr>
              <a:spLocks noEditPoints="1"/>
            </p:cNvSpPr>
            <p:nvPr/>
          </p:nvSpPr>
          <p:spPr bwMode="auto">
            <a:xfrm>
              <a:off x="1757" y="3418"/>
              <a:ext cx="27" cy="11"/>
            </a:xfrm>
            <a:custGeom>
              <a:avLst/>
              <a:gdLst>
                <a:gd name="T0" fmla="*/ 27 w 27"/>
                <a:gd name="T1" fmla="*/ 11 h 11"/>
                <a:gd name="T2" fmla="*/ 0 w 27"/>
                <a:gd name="T3" fmla="*/ 11 h 11"/>
                <a:gd name="T4" fmla="*/ 0 w 27"/>
                <a:gd name="T5" fmla="*/ 0 h 11"/>
                <a:gd name="T6" fmla="*/ 25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" name="Freeform 216"/>
            <p:cNvSpPr>
              <a:spLocks/>
            </p:cNvSpPr>
            <p:nvPr/>
          </p:nvSpPr>
          <p:spPr bwMode="auto">
            <a:xfrm>
              <a:off x="1784" y="3420"/>
              <a:ext cx="25" cy="9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3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" name="Freeform 217"/>
            <p:cNvSpPr>
              <a:spLocks noEditPoints="1"/>
            </p:cNvSpPr>
            <p:nvPr/>
          </p:nvSpPr>
          <p:spPr bwMode="auto">
            <a:xfrm>
              <a:off x="1782" y="3418"/>
              <a:ext cx="28" cy="11"/>
            </a:xfrm>
            <a:custGeom>
              <a:avLst/>
              <a:gdLst>
                <a:gd name="T0" fmla="*/ 28 w 28"/>
                <a:gd name="T1" fmla="*/ 11 h 11"/>
                <a:gd name="T2" fmla="*/ 2 w 28"/>
                <a:gd name="T3" fmla="*/ 11 h 11"/>
                <a:gd name="T4" fmla="*/ 0 w 28"/>
                <a:gd name="T5" fmla="*/ 0 h 11"/>
                <a:gd name="T6" fmla="*/ 25 w 28"/>
                <a:gd name="T7" fmla="*/ 0 h 11"/>
                <a:gd name="T8" fmla="*/ 28 w 28"/>
                <a:gd name="T9" fmla="*/ 11 h 11"/>
                <a:gd name="T10" fmla="*/ 3 w 28"/>
                <a:gd name="T11" fmla="*/ 9 h 11"/>
                <a:gd name="T12" fmla="*/ 25 w 28"/>
                <a:gd name="T13" fmla="*/ 9 h 11"/>
                <a:gd name="T14" fmla="*/ 25 w 28"/>
                <a:gd name="T15" fmla="*/ 2 h 11"/>
                <a:gd name="T16" fmla="*/ 2 w 28"/>
                <a:gd name="T17" fmla="*/ 2 h 11"/>
                <a:gd name="T18" fmla="*/ 3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" name="Freeform 218"/>
            <p:cNvSpPr>
              <a:spLocks/>
            </p:cNvSpPr>
            <p:nvPr/>
          </p:nvSpPr>
          <p:spPr bwMode="auto">
            <a:xfrm>
              <a:off x="1810" y="3420"/>
              <a:ext cx="25" cy="9"/>
            </a:xfrm>
            <a:custGeom>
              <a:avLst/>
              <a:gdLst>
                <a:gd name="T0" fmla="*/ 0 w 25"/>
                <a:gd name="T1" fmla="*/ 0 h 9"/>
                <a:gd name="T2" fmla="*/ 2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" name="Freeform 219"/>
            <p:cNvSpPr>
              <a:spLocks noEditPoints="1"/>
            </p:cNvSpPr>
            <p:nvPr/>
          </p:nvSpPr>
          <p:spPr bwMode="auto">
            <a:xfrm>
              <a:off x="1810" y="3418"/>
              <a:ext cx="27" cy="11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5 w 27"/>
                <a:gd name="T7" fmla="*/ 0 h 11"/>
                <a:gd name="T8" fmla="*/ 27 w 27"/>
                <a:gd name="T9" fmla="*/ 11 h 11"/>
                <a:gd name="T10" fmla="*/ 3 w 27"/>
                <a:gd name="T11" fmla="*/ 9 h 11"/>
                <a:gd name="T12" fmla="*/ 25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3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" name="Freeform 220"/>
            <p:cNvSpPr>
              <a:spLocks/>
            </p:cNvSpPr>
            <p:nvPr/>
          </p:nvSpPr>
          <p:spPr bwMode="auto">
            <a:xfrm>
              <a:off x="1837" y="3420"/>
              <a:ext cx="25" cy="9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" name="Freeform 221"/>
            <p:cNvSpPr>
              <a:spLocks noEditPoints="1"/>
            </p:cNvSpPr>
            <p:nvPr/>
          </p:nvSpPr>
          <p:spPr bwMode="auto">
            <a:xfrm>
              <a:off x="1835" y="3418"/>
              <a:ext cx="29" cy="11"/>
            </a:xfrm>
            <a:custGeom>
              <a:avLst/>
              <a:gdLst>
                <a:gd name="T0" fmla="*/ 29 w 29"/>
                <a:gd name="T1" fmla="*/ 11 h 11"/>
                <a:gd name="T2" fmla="*/ 3 w 29"/>
                <a:gd name="T3" fmla="*/ 11 h 11"/>
                <a:gd name="T4" fmla="*/ 0 w 29"/>
                <a:gd name="T5" fmla="*/ 0 h 11"/>
                <a:gd name="T6" fmla="*/ 27 w 29"/>
                <a:gd name="T7" fmla="*/ 0 h 11"/>
                <a:gd name="T8" fmla="*/ 29 w 29"/>
                <a:gd name="T9" fmla="*/ 11 h 11"/>
                <a:gd name="T10" fmla="*/ 3 w 29"/>
                <a:gd name="T11" fmla="*/ 9 h 11"/>
                <a:gd name="T12" fmla="*/ 27 w 29"/>
                <a:gd name="T13" fmla="*/ 9 h 11"/>
                <a:gd name="T14" fmla="*/ 26 w 29"/>
                <a:gd name="T15" fmla="*/ 2 h 11"/>
                <a:gd name="T16" fmla="*/ 3 w 29"/>
                <a:gd name="T17" fmla="*/ 2 h 11"/>
                <a:gd name="T18" fmla="*/ 3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9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9" y="11"/>
                  </a:lnTo>
                  <a:close/>
                  <a:moveTo>
                    <a:pt x="3" y="9"/>
                  </a:moveTo>
                  <a:lnTo>
                    <a:pt x="27" y="9"/>
                  </a:lnTo>
                  <a:lnTo>
                    <a:pt x="26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" name="Freeform 222"/>
            <p:cNvSpPr>
              <a:spLocks/>
            </p:cNvSpPr>
            <p:nvPr/>
          </p:nvSpPr>
          <p:spPr bwMode="auto">
            <a:xfrm>
              <a:off x="1420" y="3430"/>
              <a:ext cx="26" cy="10"/>
            </a:xfrm>
            <a:custGeom>
              <a:avLst/>
              <a:gdLst>
                <a:gd name="T0" fmla="*/ 0 w 26"/>
                <a:gd name="T1" fmla="*/ 10 h 10"/>
                <a:gd name="T2" fmla="*/ 25 w 26"/>
                <a:gd name="T3" fmla="*/ 10 h 10"/>
                <a:gd name="T4" fmla="*/ 26 w 26"/>
                <a:gd name="T5" fmla="*/ 0 h 10"/>
                <a:gd name="T6" fmla="*/ 2 w 26"/>
                <a:gd name="T7" fmla="*/ 0 h 10"/>
                <a:gd name="T8" fmla="*/ 0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10"/>
                  </a:moveTo>
                  <a:lnTo>
                    <a:pt x="25" y="10"/>
                  </a:lnTo>
                  <a:lnTo>
                    <a:pt x="26" y="0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5" name="Freeform 223"/>
            <p:cNvSpPr>
              <a:spLocks noEditPoints="1"/>
            </p:cNvSpPr>
            <p:nvPr/>
          </p:nvSpPr>
          <p:spPr bwMode="auto">
            <a:xfrm>
              <a:off x="1420" y="3430"/>
              <a:ext cx="28" cy="10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2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1 w 28"/>
                <a:gd name="T11" fmla="*/ 9 h 10"/>
                <a:gd name="T12" fmla="*/ 23 w 28"/>
                <a:gd name="T13" fmla="*/ 9 h 10"/>
                <a:gd name="T14" fmla="*/ 26 w 28"/>
                <a:gd name="T15" fmla="*/ 2 h 10"/>
                <a:gd name="T16" fmla="*/ 4 w 28"/>
                <a:gd name="T17" fmla="*/ 2 h 10"/>
                <a:gd name="T18" fmla="*/ 1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6" y="2"/>
                  </a:lnTo>
                  <a:lnTo>
                    <a:pt x="4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6" name="Freeform 224"/>
            <p:cNvSpPr>
              <a:spLocks/>
            </p:cNvSpPr>
            <p:nvPr/>
          </p:nvSpPr>
          <p:spPr bwMode="auto">
            <a:xfrm>
              <a:off x="1446" y="3430"/>
              <a:ext cx="27" cy="10"/>
            </a:xfrm>
            <a:custGeom>
              <a:avLst/>
              <a:gdLst>
                <a:gd name="T0" fmla="*/ 0 w 27"/>
                <a:gd name="T1" fmla="*/ 10 h 10"/>
                <a:gd name="T2" fmla="*/ 25 w 27"/>
                <a:gd name="T3" fmla="*/ 10 h 10"/>
                <a:gd name="T4" fmla="*/ 27 w 27"/>
                <a:gd name="T5" fmla="*/ 0 h 10"/>
                <a:gd name="T6" fmla="*/ 3 w 27"/>
                <a:gd name="T7" fmla="*/ 0 h 10"/>
                <a:gd name="T8" fmla="*/ 0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lnTo>
                    <a:pt x="25" y="10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7" name="Freeform 225"/>
            <p:cNvSpPr>
              <a:spLocks noEditPoints="1"/>
            </p:cNvSpPr>
            <p:nvPr/>
          </p:nvSpPr>
          <p:spPr bwMode="auto">
            <a:xfrm>
              <a:off x="1446" y="3430"/>
              <a:ext cx="28" cy="10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3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2 w 28"/>
                <a:gd name="T11" fmla="*/ 9 h 10"/>
                <a:gd name="T12" fmla="*/ 25 w 28"/>
                <a:gd name="T13" fmla="*/ 9 h 10"/>
                <a:gd name="T14" fmla="*/ 27 w 28"/>
                <a:gd name="T15" fmla="*/ 2 h 10"/>
                <a:gd name="T16" fmla="*/ 5 w 28"/>
                <a:gd name="T17" fmla="*/ 2 h 10"/>
                <a:gd name="T18" fmla="*/ 2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2" y="9"/>
                  </a:moveTo>
                  <a:lnTo>
                    <a:pt x="25" y="9"/>
                  </a:lnTo>
                  <a:lnTo>
                    <a:pt x="27" y="2"/>
                  </a:lnTo>
                  <a:lnTo>
                    <a:pt x="5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" name="Freeform 226"/>
            <p:cNvSpPr>
              <a:spLocks/>
            </p:cNvSpPr>
            <p:nvPr/>
          </p:nvSpPr>
          <p:spPr bwMode="auto">
            <a:xfrm>
              <a:off x="1474" y="3430"/>
              <a:ext cx="27" cy="10"/>
            </a:xfrm>
            <a:custGeom>
              <a:avLst/>
              <a:gdLst>
                <a:gd name="T0" fmla="*/ 0 w 27"/>
                <a:gd name="T1" fmla="*/ 10 h 10"/>
                <a:gd name="T2" fmla="*/ 25 w 27"/>
                <a:gd name="T3" fmla="*/ 10 h 10"/>
                <a:gd name="T4" fmla="*/ 27 w 27"/>
                <a:gd name="T5" fmla="*/ 0 h 10"/>
                <a:gd name="T6" fmla="*/ 3 w 27"/>
                <a:gd name="T7" fmla="*/ 0 h 10"/>
                <a:gd name="T8" fmla="*/ 0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lnTo>
                    <a:pt x="25" y="10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" name="Freeform 227"/>
            <p:cNvSpPr>
              <a:spLocks noEditPoints="1"/>
            </p:cNvSpPr>
            <p:nvPr/>
          </p:nvSpPr>
          <p:spPr bwMode="auto">
            <a:xfrm>
              <a:off x="1473" y="3430"/>
              <a:ext cx="29" cy="10"/>
            </a:xfrm>
            <a:custGeom>
              <a:avLst/>
              <a:gdLst>
                <a:gd name="T0" fmla="*/ 26 w 29"/>
                <a:gd name="T1" fmla="*/ 10 h 10"/>
                <a:gd name="T2" fmla="*/ 0 w 29"/>
                <a:gd name="T3" fmla="*/ 10 h 10"/>
                <a:gd name="T4" fmla="*/ 3 w 29"/>
                <a:gd name="T5" fmla="*/ 0 h 10"/>
                <a:gd name="T6" fmla="*/ 29 w 29"/>
                <a:gd name="T7" fmla="*/ 0 h 10"/>
                <a:gd name="T8" fmla="*/ 26 w 29"/>
                <a:gd name="T9" fmla="*/ 10 h 10"/>
                <a:gd name="T10" fmla="*/ 3 w 29"/>
                <a:gd name="T11" fmla="*/ 9 h 10"/>
                <a:gd name="T12" fmla="*/ 25 w 29"/>
                <a:gd name="T13" fmla="*/ 9 h 10"/>
                <a:gd name="T14" fmla="*/ 26 w 29"/>
                <a:gd name="T15" fmla="*/ 2 h 10"/>
                <a:gd name="T16" fmla="*/ 4 w 29"/>
                <a:gd name="T17" fmla="*/ 2 h 10"/>
                <a:gd name="T18" fmla="*/ 3 w 2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26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9" y="0"/>
                  </a:lnTo>
                  <a:lnTo>
                    <a:pt x="26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6" y="2"/>
                  </a:lnTo>
                  <a:lnTo>
                    <a:pt x="4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" name="Freeform 228"/>
            <p:cNvSpPr>
              <a:spLocks/>
            </p:cNvSpPr>
            <p:nvPr/>
          </p:nvSpPr>
          <p:spPr bwMode="auto">
            <a:xfrm>
              <a:off x="1501" y="3430"/>
              <a:ext cx="27" cy="10"/>
            </a:xfrm>
            <a:custGeom>
              <a:avLst/>
              <a:gdLst>
                <a:gd name="T0" fmla="*/ 0 w 27"/>
                <a:gd name="T1" fmla="*/ 10 h 10"/>
                <a:gd name="T2" fmla="*/ 25 w 27"/>
                <a:gd name="T3" fmla="*/ 10 h 10"/>
                <a:gd name="T4" fmla="*/ 27 w 27"/>
                <a:gd name="T5" fmla="*/ 0 h 10"/>
                <a:gd name="T6" fmla="*/ 3 w 27"/>
                <a:gd name="T7" fmla="*/ 0 h 10"/>
                <a:gd name="T8" fmla="*/ 0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lnTo>
                    <a:pt x="25" y="10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" name="Freeform 229"/>
            <p:cNvSpPr>
              <a:spLocks noEditPoints="1"/>
            </p:cNvSpPr>
            <p:nvPr/>
          </p:nvSpPr>
          <p:spPr bwMode="auto">
            <a:xfrm>
              <a:off x="1501" y="3430"/>
              <a:ext cx="28" cy="10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1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1 w 28"/>
                <a:gd name="T11" fmla="*/ 9 h 10"/>
                <a:gd name="T12" fmla="*/ 24 w 28"/>
                <a:gd name="T13" fmla="*/ 9 h 10"/>
                <a:gd name="T14" fmla="*/ 25 w 28"/>
                <a:gd name="T15" fmla="*/ 2 h 10"/>
                <a:gd name="T16" fmla="*/ 3 w 28"/>
                <a:gd name="T17" fmla="*/ 2 h 10"/>
                <a:gd name="T18" fmla="*/ 1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4" name="Freeform 230"/>
            <p:cNvSpPr>
              <a:spLocks/>
            </p:cNvSpPr>
            <p:nvPr/>
          </p:nvSpPr>
          <p:spPr bwMode="auto">
            <a:xfrm>
              <a:off x="1528" y="3430"/>
              <a:ext cx="26" cy="10"/>
            </a:xfrm>
            <a:custGeom>
              <a:avLst/>
              <a:gdLst>
                <a:gd name="T0" fmla="*/ 0 w 26"/>
                <a:gd name="T1" fmla="*/ 10 h 10"/>
                <a:gd name="T2" fmla="*/ 25 w 26"/>
                <a:gd name="T3" fmla="*/ 10 h 10"/>
                <a:gd name="T4" fmla="*/ 26 w 26"/>
                <a:gd name="T5" fmla="*/ 0 h 10"/>
                <a:gd name="T6" fmla="*/ 1 w 26"/>
                <a:gd name="T7" fmla="*/ 0 h 10"/>
                <a:gd name="T8" fmla="*/ 0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10"/>
                  </a:moveTo>
                  <a:lnTo>
                    <a:pt x="25" y="1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5" name="Freeform 231"/>
            <p:cNvSpPr>
              <a:spLocks noEditPoints="1"/>
            </p:cNvSpPr>
            <p:nvPr/>
          </p:nvSpPr>
          <p:spPr bwMode="auto">
            <a:xfrm>
              <a:off x="1526" y="3430"/>
              <a:ext cx="28" cy="10"/>
            </a:xfrm>
            <a:custGeom>
              <a:avLst/>
              <a:gdLst>
                <a:gd name="T0" fmla="*/ 27 w 28"/>
                <a:gd name="T1" fmla="*/ 10 h 10"/>
                <a:gd name="T2" fmla="*/ 0 w 28"/>
                <a:gd name="T3" fmla="*/ 10 h 10"/>
                <a:gd name="T4" fmla="*/ 3 w 28"/>
                <a:gd name="T5" fmla="*/ 0 h 10"/>
                <a:gd name="T6" fmla="*/ 28 w 28"/>
                <a:gd name="T7" fmla="*/ 0 h 10"/>
                <a:gd name="T8" fmla="*/ 27 w 28"/>
                <a:gd name="T9" fmla="*/ 10 h 10"/>
                <a:gd name="T10" fmla="*/ 3 w 28"/>
                <a:gd name="T11" fmla="*/ 9 h 10"/>
                <a:gd name="T12" fmla="*/ 25 w 28"/>
                <a:gd name="T13" fmla="*/ 9 h 10"/>
                <a:gd name="T14" fmla="*/ 27 w 28"/>
                <a:gd name="T15" fmla="*/ 2 h 10"/>
                <a:gd name="T16" fmla="*/ 5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7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7" y="2"/>
                  </a:lnTo>
                  <a:lnTo>
                    <a:pt x="5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6" name="Freeform 232"/>
            <p:cNvSpPr>
              <a:spLocks/>
            </p:cNvSpPr>
            <p:nvPr/>
          </p:nvSpPr>
          <p:spPr bwMode="auto">
            <a:xfrm>
              <a:off x="1554" y="3430"/>
              <a:ext cx="27" cy="10"/>
            </a:xfrm>
            <a:custGeom>
              <a:avLst/>
              <a:gdLst>
                <a:gd name="T0" fmla="*/ 0 w 27"/>
                <a:gd name="T1" fmla="*/ 10 h 10"/>
                <a:gd name="T2" fmla="*/ 25 w 27"/>
                <a:gd name="T3" fmla="*/ 10 h 10"/>
                <a:gd name="T4" fmla="*/ 27 w 27"/>
                <a:gd name="T5" fmla="*/ 0 h 10"/>
                <a:gd name="T6" fmla="*/ 2 w 27"/>
                <a:gd name="T7" fmla="*/ 0 h 10"/>
                <a:gd name="T8" fmla="*/ 0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lnTo>
                    <a:pt x="25" y="10"/>
                  </a:lnTo>
                  <a:lnTo>
                    <a:pt x="27" y="0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7" name="Freeform 233"/>
            <p:cNvSpPr>
              <a:spLocks noEditPoints="1"/>
            </p:cNvSpPr>
            <p:nvPr/>
          </p:nvSpPr>
          <p:spPr bwMode="auto">
            <a:xfrm>
              <a:off x="1554" y="3430"/>
              <a:ext cx="27" cy="10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2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2 w 27"/>
                <a:gd name="T11" fmla="*/ 9 h 10"/>
                <a:gd name="T12" fmla="*/ 24 w 27"/>
                <a:gd name="T13" fmla="*/ 9 h 10"/>
                <a:gd name="T14" fmla="*/ 25 w 27"/>
                <a:gd name="T15" fmla="*/ 2 h 10"/>
                <a:gd name="T16" fmla="*/ 3 w 27"/>
                <a:gd name="T17" fmla="*/ 2 h 10"/>
                <a:gd name="T18" fmla="*/ 2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9" name="Freeform 234"/>
            <p:cNvSpPr>
              <a:spLocks/>
            </p:cNvSpPr>
            <p:nvPr/>
          </p:nvSpPr>
          <p:spPr bwMode="auto">
            <a:xfrm>
              <a:off x="1582" y="3430"/>
              <a:ext cx="26" cy="10"/>
            </a:xfrm>
            <a:custGeom>
              <a:avLst/>
              <a:gdLst>
                <a:gd name="T0" fmla="*/ 0 w 26"/>
                <a:gd name="T1" fmla="*/ 10 h 10"/>
                <a:gd name="T2" fmla="*/ 26 w 26"/>
                <a:gd name="T3" fmla="*/ 10 h 10"/>
                <a:gd name="T4" fmla="*/ 26 w 26"/>
                <a:gd name="T5" fmla="*/ 0 h 10"/>
                <a:gd name="T6" fmla="*/ 2 w 26"/>
                <a:gd name="T7" fmla="*/ 0 h 10"/>
                <a:gd name="T8" fmla="*/ 0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10"/>
                  </a:moveTo>
                  <a:lnTo>
                    <a:pt x="26" y="10"/>
                  </a:lnTo>
                  <a:lnTo>
                    <a:pt x="26" y="0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0" name="Freeform 235"/>
            <p:cNvSpPr>
              <a:spLocks noEditPoints="1"/>
            </p:cNvSpPr>
            <p:nvPr/>
          </p:nvSpPr>
          <p:spPr bwMode="auto">
            <a:xfrm>
              <a:off x="1581" y="3430"/>
              <a:ext cx="28" cy="10"/>
            </a:xfrm>
            <a:custGeom>
              <a:avLst/>
              <a:gdLst>
                <a:gd name="T0" fmla="*/ 27 w 28"/>
                <a:gd name="T1" fmla="*/ 10 h 10"/>
                <a:gd name="T2" fmla="*/ 0 w 28"/>
                <a:gd name="T3" fmla="*/ 10 h 10"/>
                <a:gd name="T4" fmla="*/ 1 w 28"/>
                <a:gd name="T5" fmla="*/ 0 h 10"/>
                <a:gd name="T6" fmla="*/ 28 w 28"/>
                <a:gd name="T7" fmla="*/ 0 h 10"/>
                <a:gd name="T8" fmla="*/ 27 w 28"/>
                <a:gd name="T9" fmla="*/ 10 h 10"/>
                <a:gd name="T10" fmla="*/ 3 w 28"/>
                <a:gd name="T11" fmla="*/ 9 h 10"/>
                <a:gd name="T12" fmla="*/ 25 w 28"/>
                <a:gd name="T13" fmla="*/ 9 h 10"/>
                <a:gd name="T14" fmla="*/ 25 w 28"/>
                <a:gd name="T15" fmla="*/ 2 h 10"/>
                <a:gd name="T16" fmla="*/ 3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7" y="10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28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1" name="Freeform 236"/>
            <p:cNvSpPr>
              <a:spLocks/>
            </p:cNvSpPr>
            <p:nvPr/>
          </p:nvSpPr>
          <p:spPr bwMode="auto">
            <a:xfrm>
              <a:off x="1609" y="3430"/>
              <a:ext cx="25" cy="10"/>
            </a:xfrm>
            <a:custGeom>
              <a:avLst/>
              <a:gdLst>
                <a:gd name="T0" fmla="*/ 0 w 25"/>
                <a:gd name="T1" fmla="*/ 10 h 10"/>
                <a:gd name="T2" fmla="*/ 25 w 25"/>
                <a:gd name="T3" fmla="*/ 10 h 10"/>
                <a:gd name="T4" fmla="*/ 25 w 25"/>
                <a:gd name="T5" fmla="*/ 0 h 10"/>
                <a:gd name="T6" fmla="*/ 1 w 25"/>
                <a:gd name="T7" fmla="*/ 0 h 10"/>
                <a:gd name="T8" fmla="*/ 0 w 2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10"/>
                  </a:moveTo>
                  <a:lnTo>
                    <a:pt x="25" y="10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2" name="Freeform 237"/>
            <p:cNvSpPr>
              <a:spLocks noEditPoints="1"/>
            </p:cNvSpPr>
            <p:nvPr/>
          </p:nvSpPr>
          <p:spPr bwMode="auto">
            <a:xfrm>
              <a:off x="1609" y="3430"/>
              <a:ext cx="27" cy="10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0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1 w 27"/>
                <a:gd name="T11" fmla="*/ 9 h 10"/>
                <a:gd name="T12" fmla="*/ 24 w 27"/>
                <a:gd name="T13" fmla="*/ 9 h 10"/>
                <a:gd name="T14" fmla="*/ 24 w 27"/>
                <a:gd name="T15" fmla="*/ 2 h 10"/>
                <a:gd name="T16" fmla="*/ 1 w 27"/>
                <a:gd name="T17" fmla="*/ 2 h 10"/>
                <a:gd name="T18" fmla="*/ 1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3" name="Rectangle 238"/>
            <p:cNvSpPr>
              <a:spLocks noChangeArrowheads="1"/>
            </p:cNvSpPr>
            <p:nvPr/>
          </p:nvSpPr>
          <p:spPr bwMode="auto">
            <a:xfrm>
              <a:off x="1637" y="3430"/>
              <a:ext cx="25" cy="10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4" name="Freeform 239"/>
            <p:cNvSpPr>
              <a:spLocks noEditPoints="1"/>
            </p:cNvSpPr>
            <p:nvPr/>
          </p:nvSpPr>
          <p:spPr bwMode="auto">
            <a:xfrm>
              <a:off x="1636" y="3430"/>
              <a:ext cx="26" cy="10"/>
            </a:xfrm>
            <a:custGeom>
              <a:avLst/>
              <a:gdLst>
                <a:gd name="T0" fmla="*/ 26 w 26"/>
                <a:gd name="T1" fmla="*/ 10 h 10"/>
                <a:gd name="T2" fmla="*/ 0 w 26"/>
                <a:gd name="T3" fmla="*/ 10 h 10"/>
                <a:gd name="T4" fmla="*/ 1 w 26"/>
                <a:gd name="T5" fmla="*/ 0 h 10"/>
                <a:gd name="T6" fmla="*/ 26 w 26"/>
                <a:gd name="T7" fmla="*/ 0 h 10"/>
                <a:gd name="T8" fmla="*/ 26 w 26"/>
                <a:gd name="T9" fmla="*/ 10 h 10"/>
                <a:gd name="T10" fmla="*/ 3 w 26"/>
                <a:gd name="T11" fmla="*/ 9 h 10"/>
                <a:gd name="T12" fmla="*/ 25 w 26"/>
                <a:gd name="T13" fmla="*/ 9 h 10"/>
                <a:gd name="T14" fmla="*/ 25 w 26"/>
                <a:gd name="T15" fmla="*/ 2 h 10"/>
                <a:gd name="T16" fmla="*/ 3 w 26"/>
                <a:gd name="T17" fmla="*/ 2 h 10"/>
                <a:gd name="T18" fmla="*/ 3 w 26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26" y="0"/>
                  </a:lnTo>
                  <a:lnTo>
                    <a:pt x="26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5" name="Rectangle 240"/>
            <p:cNvSpPr>
              <a:spLocks noChangeArrowheads="1"/>
            </p:cNvSpPr>
            <p:nvPr/>
          </p:nvSpPr>
          <p:spPr bwMode="auto">
            <a:xfrm>
              <a:off x="1664" y="3430"/>
              <a:ext cx="25" cy="10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6" name="Freeform 241"/>
            <p:cNvSpPr>
              <a:spLocks noEditPoints="1"/>
            </p:cNvSpPr>
            <p:nvPr/>
          </p:nvSpPr>
          <p:spPr bwMode="auto">
            <a:xfrm>
              <a:off x="1664" y="3430"/>
              <a:ext cx="25" cy="10"/>
            </a:xfrm>
            <a:custGeom>
              <a:avLst/>
              <a:gdLst>
                <a:gd name="T0" fmla="*/ 25 w 25"/>
                <a:gd name="T1" fmla="*/ 10 h 10"/>
                <a:gd name="T2" fmla="*/ 0 w 25"/>
                <a:gd name="T3" fmla="*/ 10 h 10"/>
                <a:gd name="T4" fmla="*/ 0 w 25"/>
                <a:gd name="T5" fmla="*/ 0 h 10"/>
                <a:gd name="T6" fmla="*/ 25 w 25"/>
                <a:gd name="T7" fmla="*/ 0 h 10"/>
                <a:gd name="T8" fmla="*/ 25 w 25"/>
                <a:gd name="T9" fmla="*/ 10 h 10"/>
                <a:gd name="T10" fmla="*/ 1 w 25"/>
                <a:gd name="T11" fmla="*/ 9 h 10"/>
                <a:gd name="T12" fmla="*/ 23 w 25"/>
                <a:gd name="T13" fmla="*/ 9 h 10"/>
                <a:gd name="T14" fmla="*/ 23 w 25"/>
                <a:gd name="T15" fmla="*/ 2 h 10"/>
                <a:gd name="T16" fmla="*/ 1 w 25"/>
                <a:gd name="T17" fmla="*/ 2 h 10"/>
                <a:gd name="T18" fmla="*/ 1 w 25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0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7" name="Freeform 242"/>
            <p:cNvSpPr>
              <a:spLocks/>
            </p:cNvSpPr>
            <p:nvPr/>
          </p:nvSpPr>
          <p:spPr bwMode="auto">
            <a:xfrm>
              <a:off x="1692" y="3430"/>
              <a:ext cx="25" cy="10"/>
            </a:xfrm>
            <a:custGeom>
              <a:avLst/>
              <a:gdLst>
                <a:gd name="T0" fmla="*/ 0 w 25"/>
                <a:gd name="T1" fmla="*/ 0 h 10"/>
                <a:gd name="T2" fmla="*/ 0 w 25"/>
                <a:gd name="T3" fmla="*/ 10 h 10"/>
                <a:gd name="T4" fmla="*/ 25 w 25"/>
                <a:gd name="T5" fmla="*/ 10 h 10"/>
                <a:gd name="T6" fmla="*/ 24 w 25"/>
                <a:gd name="T7" fmla="*/ 0 h 10"/>
                <a:gd name="T8" fmla="*/ 0 w 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0" y="10"/>
                  </a:lnTo>
                  <a:lnTo>
                    <a:pt x="25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8" name="Freeform 243"/>
            <p:cNvSpPr>
              <a:spLocks noEditPoints="1"/>
            </p:cNvSpPr>
            <p:nvPr/>
          </p:nvSpPr>
          <p:spPr bwMode="auto">
            <a:xfrm>
              <a:off x="1690" y="3430"/>
              <a:ext cx="27" cy="10"/>
            </a:xfrm>
            <a:custGeom>
              <a:avLst/>
              <a:gdLst>
                <a:gd name="T0" fmla="*/ 27 w 27"/>
                <a:gd name="T1" fmla="*/ 10 h 10"/>
                <a:gd name="T2" fmla="*/ 0 w 27"/>
                <a:gd name="T3" fmla="*/ 10 h 10"/>
                <a:gd name="T4" fmla="*/ 0 w 27"/>
                <a:gd name="T5" fmla="*/ 0 h 10"/>
                <a:gd name="T6" fmla="*/ 27 w 27"/>
                <a:gd name="T7" fmla="*/ 0 h 10"/>
                <a:gd name="T8" fmla="*/ 27 w 27"/>
                <a:gd name="T9" fmla="*/ 10 h 10"/>
                <a:gd name="T10" fmla="*/ 3 w 27"/>
                <a:gd name="T11" fmla="*/ 9 h 10"/>
                <a:gd name="T12" fmla="*/ 26 w 27"/>
                <a:gd name="T13" fmla="*/ 9 h 10"/>
                <a:gd name="T14" fmla="*/ 26 w 27"/>
                <a:gd name="T15" fmla="*/ 2 h 10"/>
                <a:gd name="T16" fmla="*/ 2 w 27"/>
                <a:gd name="T17" fmla="*/ 2 h 10"/>
                <a:gd name="T18" fmla="*/ 3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6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9" name="Freeform 244"/>
            <p:cNvSpPr>
              <a:spLocks/>
            </p:cNvSpPr>
            <p:nvPr/>
          </p:nvSpPr>
          <p:spPr bwMode="auto">
            <a:xfrm>
              <a:off x="1719" y="3430"/>
              <a:ext cx="25" cy="10"/>
            </a:xfrm>
            <a:custGeom>
              <a:avLst/>
              <a:gdLst>
                <a:gd name="T0" fmla="*/ 0 w 25"/>
                <a:gd name="T1" fmla="*/ 0 h 10"/>
                <a:gd name="T2" fmla="*/ 0 w 25"/>
                <a:gd name="T3" fmla="*/ 10 h 10"/>
                <a:gd name="T4" fmla="*/ 25 w 25"/>
                <a:gd name="T5" fmla="*/ 10 h 10"/>
                <a:gd name="T6" fmla="*/ 23 w 25"/>
                <a:gd name="T7" fmla="*/ 0 h 10"/>
                <a:gd name="T8" fmla="*/ 0 w 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0" y="10"/>
                  </a:lnTo>
                  <a:lnTo>
                    <a:pt x="25" y="10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0" name="Freeform 245"/>
            <p:cNvSpPr>
              <a:spLocks noEditPoints="1"/>
            </p:cNvSpPr>
            <p:nvPr/>
          </p:nvSpPr>
          <p:spPr bwMode="auto">
            <a:xfrm>
              <a:off x="1717" y="3430"/>
              <a:ext cx="27" cy="10"/>
            </a:xfrm>
            <a:custGeom>
              <a:avLst/>
              <a:gdLst>
                <a:gd name="T0" fmla="*/ 27 w 27"/>
                <a:gd name="T1" fmla="*/ 10 h 10"/>
                <a:gd name="T2" fmla="*/ 2 w 27"/>
                <a:gd name="T3" fmla="*/ 10 h 10"/>
                <a:gd name="T4" fmla="*/ 0 w 27"/>
                <a:gd name="T5" fmla="*/ 0 h 10"/>
                <a:gd name="T6" fmla="*/ 27 w 27"/>
                <a:gd name="T7" fmla="*/ 0 h 10"/>
                <a:gd name="T8" fmla="*/ 27 w 27"/>
                <a:gd name="T9" fmla="*/ 10 h 10"/>
                <a:gd name="T10" fmla="*/ 3 w 27"/>
                <a:gd name="T11" fmla="*/ 9 h 10"/>
                <a:gd name="T12" fmla="*/ 25 w 27"/>
                <a:gd name="T13" fmla="*/ 9 h 10"/>
                <a:gd name="T14" fmla="*/ 25 w 27"/>
                <a:gd name="T15" fmla="*/ 2 h 10"/>
                <a:gd name="T16" fmla="*/ 2 w 27"/>
                <a:gd name="T17" fmla="*/ 2 h 10"/>
                <a:gd name="T18" fmla="*/ 3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1" name="Freeform 246"/>
            <p:cNvSpPr>
              <a:spLocks/>
            </p:cNvSpPr>
            <p:nvPr/>
          </p:nvSpPr>
          <p:spPr bwMode="auto">
            <a:xfrm>
              <a:off x="1744" y="3430"/>
              <a:ext cx="25" cy="10"/>
            </a:xfrm>
            <a:custGeom>
              <a:avLst/>
              <a:gdLst>
                <a:gd name="T0" fmla="*/ 0 w 25"/>
                <a:gd name="T1" fmla="*/ 0 h 10"/>
                <a:gd name="T2" fmla="*/ 1 w 25"/>
                <a:gd name="T3" fmla="*/ 10 h 10"/>
                <a:gd name="T4" fmla="*/ 25 w 25"/>
                <a:gd name="T5" fmla="*/ 10 h 10"/>
                <a:gd name="T6" fmla="*/ 25 w 25"/>
                <a:gd name="T7" fmla="*/ 0 h 10"/>
                <a:gd name="T8" fmla="*/ 0 w 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1" y="1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2" name="Freeform 247"/>
            <p:cNvSpPr>
              <a:spLocks noEditPoints="1"/>
            </p:cNvSpPr>
            <p:nvPr/>
          </p:nvSpPr>
          <p:spPr bwMode="auto">
            <a:xfrm>
              <a:off x="1744" y="3430"/>
              <a:ext cx="26" cy="10"/>
            </a:xfrm>
            <a:custGeom>
              <a:avLst/>
              <a:gdLst>
                <a:gd name="T0" fmla="*/ 26 w 26"/>
                <a:gd name="T1" fmla="*/ 10 h 10"/>
                <a:gd name="T2" fmla="*/ 0 w 26"/>
                <a:gd name="T3" fmla="*/ 10 h 10"/>
                <a:gd name="T4" fmla="*/ 0 w 26"/>
                <a:gd name="T5" fmla="*/ 0 h 10"/>
                <a:gd name="T6" fmla="*/ 25 w 26"/>
                <a:gd name="T7" fmla="*/ 0 h 10"/>
                <a:gd name="T8" fmla="*/ 26 w 26"/>
                <a:gd name="T9" fmla="*/ 10 h 10"/>
                <a:gd name="T10" fmla="*/ 1 w 26"/>
                <a:gd name="T11" fmla="*/ 9 h 10"/>
                <a:gd name="T12" fmla="*/ 25 w 26"/>
                <a:gd name="T13" fmla="*/ 9 h 10"/>
                <a:gd name="T14" fmla="*/ 23 w 26"/>
                <a:gd name="T15" fmla="*/ 2 h 10"/>
                <a:gd name="T16" fmla="*/ 1 w 26"/>
                <a:gd name="T17" fmla="*/ 2 h 10"/>
                <a:gd name="T18" fmla="*/ 1 w 26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6" y="10"/>
                  </a:lnTo>
                  <a:close/>
                  <a:moveTo>
                    <a:pt x="1" y="9"/>
                  </a:moveTo>
                  <a:lnTo>
                    <a:pt x="25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3" name="Freeform 248"/>
            <p:cNvSpPr>
              <a:spLocks/>
            </p:cNvSpPr>
            <p:nvPr/>
          </p:nvSpPr>
          <p:spPr bwMode="auto">
            <a:xfrm>
              <a:off x="1770" y="3430"/>
              <a:ext cx="27" cy="10"/>
            </a:xfrm>
            <a:custGeom>
              <a:avLst/>
              <a:gdLst>
                <a:gd name="T0" fmla="*/ 0 w 27"/>
                <a:gd name="T1" fmla="*/ 0 h 10"/>
                <a:gd name="T2" fmla="*/ 2 w 27"/>
                <a:gd name="T3" fmla="*/ 10 h 10"/>
                <a:gd name="T4" fmla="*/ 27 w 27"/>
                <a:gd name="T5" fmla="*/ 10 h 10"/>
                <a:gd name="T6" fmla="*/ 26 w 27"/>
                <a:gd name="T7" fmla="*/ 0 h 10"/>
                <a:gd name="T8" fmla="*/ 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0"/>
                  </a:moveTo>
                  <a:lnTo>
                    <a:pt x="2" y="10"/>
                  </a:lnTo>
                  <a:lnTo>
                    <a:pt x="27" y="1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4" name="Freeform 249"/>
            <p:cNvSpPr>
              <a:spLocks noEditPoints="1"/>
            </p:cNvSpPr>
            <p:nvPr/>
          </p:nvSpPr>
          <p:spPr bwMode="auto">
            <a:xfrm>
              <a:off x="1770" y="3430"/>
              <a:ext cx="27" cy="10"/>
            </a:xfrm>
            <a:custGeom>
              <a:avLst/>
              <a:gdLst>
                <a:gd name="T0" fmla="*/ 27 w 27"/>
                <a:gd name="T1" fmla="*/ 10 h 10"/>
                <a:gd name="T2" fmla="*/ 2 w 27"/>
                <a:gd name="T3" fmla="*/ 10 h 10"/>
                <a:gd name="T4" fmla="*/ 0 w 27"/>
                <a:gd name="T5" fmla="*/ 0 h 10"/>
                <a:gd name="T6" fmla="*/ 26 w 27"/>
                <a:gd name="T7" fmla="*/ 0 h 10"/>
                <a:gd name="T8" fmla="*/ 27 w 27"/>
                <a:gd name="T9" fmla="*/ 10 h 10"/>
                <a:gd name="T10" fmla="*/ 3 w 27"/>
                <a:gd name="T11" fmla="*/ 9 h 10"/>
                <a:gd name="T12" fmla="*/ 26 w 27"/>
                <a:gd name="T13" fmla="*/ 9 h 10"/>
                <a:gd name="T14" fmla="*/ 24 w 27"/>
                <a:gd name="T15" fmla="*/ 2 h 10"/>
                <a:gd name="T16" fmla="*/ 2 w 27"/>
                <a:gd name="T17" fmla="*/ 2 h 10"/>
                <a:gd name="T18" fmla="*/ 3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5" name="Freeform 250"/>
            <p:cNvSpPr>
              <a:spLocks/>
            </p:cNvSpPr>
            <p:nvPr/>
          </p:nvSpPr>
          <p:spPr bwMode="auto">
            <a:xfrm>
              <a:off x="1798" y="3430"/>
              <a:ext cx="26" cy="10"/>
            </a:xfrm>
            <a:custGeom>
              <a:avLst/>
              <a:gdLst>
                <a:gd name="T0" fmla="*/ 0 w 26"/>
                <a:gd name="T1" fmla="*/ 0 h 10"/>
                <a:gd name="T2" fmla="*/ 2 w 26"/>
                <a:gd name="T3" fmla="*/ 10 h 10"/>
                <a:gd name="T4" fmla="*/ 26 w 26"/>
                <a:gd name="T5" fmla="*/ 10 h 10"/>
                <a:gd name="T6" fmla="*/ 24 w 26"/>
                <a:gd name="T7" fmla="*/ 0 h 10"/>
                <a:gd name="T8" fmla="*/ 0 w 2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" y="10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7" name="Freeform 251"/>
            <p:cNvSpPr>
              <a:spLocks noEditPoints="1"/>
            </p:cNvSpPr>
            <p:nvPr/>
          </p:nvSpPr>
          <p:spPr bwMode="auto">
            <a:xfrm>
              <a:off x="1797" y="3430"/>
              <a:ext cx="28" cy="10"/>
            </a:xfrm>
            <a:custGeom>
              <a:avLst/>
              <a:gdLst>
                <a:gd name="T0" fmla="*/ 28 w 28"/>
                <a:gd name="T1" fmla="*/ 10 h 10"/>
                <a:gd name="T2" fmla="*/ 1 w 28"/>
                <a:gd name="T3" fmla="*/ 10 h 10"/>
                <a:gd name="T4" fmla="*/ 0 w 28"/>
                <a:gd name="T5" fmla="*/ 0 h 10"/>
                <a:gd name="T6" fmla="*/ 27 w 28"/>
                <a:gd name="T7" fmla="*/ 0 h 10"/>
                <a:gd name="T8" fmla="*/ 28 w 28"/>
                <a:gd name="T9" fmla="*/ 10 h 10"/>
                <a:gd name="T10" fmla="*/ 3 w 28"/>
                <a:gd name="T11" fmla="*/ 9 h 10"/>
                <a:gd name="T12" fmla="*/ 27 w 28"/>
                <a:gd name="T13" fmla="*/ 9 h 10"/>
                <a:gd name="T14" fmla="*/ 25 w 28"/>
                <a:gd name="T15" fmla="*/ 2 h 10"/>
                <a:gd name="T16" fmla="*/ 3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8" y="10"/>
                  </a:lnTo>
                  <a:close/>
                  <a:moveTo>
                    <a:pt x="3" y="9"/>
                  </a:moveTo>
                  <a:lnTo>
                    <a:pt x="27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8" name="Freeform 252"/>
            <p:cNvSpPr>
              <a:spLocks/>
            </p:cNvSpPr>
            <p:nvPr/>
          </p:nvSpPr>
          <p:spPr bwMode="auto">
            <a:xfrm>
              <a:off x="1825" y="3430"/>
              <a:ext cx="27" cy="10"/>
            </a:xfrm>
            <a:custGeom>
              <a:avLst/>
              <a:gdLst>
                <a:gd name="T0" fmla="*/ 0 w 27"/>
                <a:gd name="T1" fmla="*/ 0 h 10"/>
                <a:gd name="T2" fmla="*/ 2 w 27"/>
                <a:gd name="T3" fmla="*/ 10 h 10"/>
                <a:gd name="T4" fmla="*/ 27 w 27"/>
                <a:gd name="T5" fmla="*/ 10 h 10"/>
                <a:gd name="T6" fmla="*/ 24 w 27"/>
                <a:gd name="T7" fmla="*/ 0 h 10"/>
                <a:gd name="T8" fmla="*/ 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0"/>
                  </a:moveTo>
                  <a:lnTo>
                    <a:pt x="2" y="10"/>
                  </a:lnTo>
                  <a:lnTo>
                    <a:pt x="27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9" name="Freeform 253"/>
            <p:cNvSpPr>
              <a:spLocks noEditPoints="1"/>
            </p:cNvSpPr>
            <p:nvPr/>
          </p:nvSpPr>
          <p:spPr bwMode="auto">
            <a:xfrm>
              <a:off x="1824" y="3430"/>
              <a:ext cx="28" cy="10"/>
            </a:xfrm>
            <a:custGeom>
              <a:avLst/>
              <a:gdLst>
                <a:gd name="T0" fmla="*/ 28 w 28"/>
                <a:gd name="T1" fmla="*/ 10 h 10"/>
                <a:gd name="T2" fmla="*/ 3 w 28"/>
                <a:gd name="T3" fmla="*/ 10 h 10"/>
                <a:gd name="T4" fmla="*/ 0 w 28"/>
                <a:gd name="T5" fmla="*/ 0 h 10"/>
                <a:gd name="T6" fmla="*/ 26 w 28"/>
                <a:gd name="T7" fmla="*/ 0 h 10"/>
                <a:gd name="T8" fmla="*/ 28 w 28"/>
                <a:gd name="T9" fmla="*/ 10 h 10"/>
                <a:gd name="T10" fmla="*/ 3 w 28"/>
                <a:gd name="T11" fmla="*/ 9 h 10"/>
                <a:gd name="T12" fmla="*/ 26 w 28"/>
                <a:gd name="T13" fmla="*/ 9 h 10"/>
                <a:gd name="T14" fmla="*/ 25 w 28"/>
                <a:gd name="T15" fmla="*/ 2 h 10"/>
                <a:gd name="T16" fmla="*/ 3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8" y="10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0" name="Freeform 254"/>
            <p:cNvSpPr>
              <a:spLocks/>
            </p:cNvSpPr>
            <p:nvPr/>
          </p:nvSpPr>
          <p:spPr bwMode="auto">
            <a:xfrm>
              <a:off x="1921" y="3430"/>
              <a:ext cx="27" cy="10"/>
            </a:xfrm>
            <a:custGeom>
              <a:avLst/>
              <a:gdLst>
                <a:gd name="T0" fmla="*/ 0 w 27"/>
                <a:gd name="T1" fmla="*/ 0 h 10"/>
                <a:gd name="T2" fmla="*/ 2 w 27"/>
                <a:gd name="T3" fmla="*/ 10 h 10"/>
                <a:gd name="T4" fmla="*/ 27 w 27"/>
                <a:gd name="T5" fmla="*/ 10 h 10"/>
                <a:gd name="T6" fmla="*/ 24 w 27"/>
                <a:gd name="T7" fmla="*/ 0 h 10"/>
                <a:gd name="T8" fmla="*/ 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0"/>
                  </a:moveTo>
                  <a:lnTo>
                    <a:pt x="2" y="10"/>
                  </a:lnTo>
                  <a:lnTo>
                    <a:pt x="27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1" name="Freeform 255"/>
            <p:cNvSpPr>
              <a:spLocks noEditPoints="1"/>
            </p:cNvSpPr>
            <p:nvPr/>
          </p:nvSpPr>
          <p:spPr bwMode="auto">
            <a:xfrm>
              <a:off x="1920" y="3430"/>
              <a:ext cx="29" cy="10"/>
            </a:xfrm>
            <a:custGeom>
              <a:avLst/>
              <a:gdLst>
                <a:gd name="T0" fmla="*/ 29 w 29"/>
                <a:gd name="T1" fmla="*/ 10 h 10"/>
                <a:gd name="T2" fmla="*/ 3 w 29"/>
                <a:gd name="T3" fmla="*/ 10 h 10"/>
                <a:gd name="T4" fmla="*/ 0 w 29"/>
                <a:gd name="T5" fmla="*/ 0 h 10"/>
                <a:gd name="T6" fmla="*/ 25 w 29"/>
                <a:gd name="T7" fmla="*/ 0 h 10"/>
                <a:gd name="T8" fmla="*/ 29 w 29"/>
                <a:gd name="T9" fmla="*/ 10 h 10"/>
                <a:gd name="T10" fmla="*/ 4 w 29"/>
                <a:gd name="T11" fmla="*/ 9 h 10"/>
                <a:gd name="T12" fmla="*/ 27 w 29"/>
                <a:gd name="T13" fmla="*/ 9 h 10"/>
                <a:gd name="T14" fmla="*/ 25 w 29"/>
                <a:gd name="T15" fmla="*/ 2 h 10"/>
                <a:gd name="T16" fmla="*/ 1 w 29"/>
                <a:gd name="T17" fmla="*/ 2 h 10"/>
                <a:gd name="T18" fmla="*/ 4 w 2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29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0"/>
                  </a:lnTo>
                  <a:close/>
                  <a:moveTo>
                    <a:pt x="4" y="9"/>
                  </a:moveTo>
                  <a:lnTo>
                    <a:pt x="27" y="9"/>
                  </a:lnTo>
                  <a:lnTo>
                    <a:pt x="25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2" name="Freeform 256"/>
            <p:cNvSpPr>
              <a:spLocks/>
            </p:cNvSpPr>
            <p:nvPr/>
          </p:nvSpPr>
          <p:spPr bwMode="auto">
            <a:xfrm>
              <a:off x="1948" y="3430"/>
              <a:ext cx="27" cy="10"/>
            </a:xfrm>
            <a:custGeom>
              <a:avLst/>
              <a:gdLst>
                <a:gd name="T0" fmla="*/ 0 w 27"/>
                <a:gd name="T1" fmla="*/ 0 h 10"/>
                <a:gd name="T2" fmla="*/ 3 w 27"/>
                <a:gd name="T3" fmla="*/ 10 h 10"/>
                <a:gd name="T4" fmla="*/ 27 w 27"/>
                <a:gd name="T5" fmla="*/ 10 h 10"/>
                <a:gd name="T6" fmla="*/ 24 w 27"/>
                <a:gd name="T7" fmla="*/ 0 h 10"/>
                <a:gd name="T8" fmla="*/ 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0"/>
                  </a:moveTo>
                  <a:lnTo>
                    <a:pt x="3" y="10"/>
                  </a:lnTo>
                  <a:lnTo>
                    <a:pt x="27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3" name="Freeform 257"/>
            <p:cNvSpPr>
              <a:spLocks noEditPoints="1"/>
            </p:cNvSpPr>
            <p:nvPr/>
          </p:nvSpPr>
          <p:spPr bwMode="auto">
            <a:xfrm>
              <a:off x="1947" y="3430"/>
              <a:ext cx="29" cy="10"/>
            </a:xfrm>
            <a:custGeom>
              <a:avLst/>
              <a:gdLst>
                <a:gd name="T0" fmla="*/ 29 w 29"/>
                <a:gd name="T1" fmla="*/ 10 h 10"/>
                <a:gd name="T2" fmla="*/ 2 w 29"/>
                <a:gd name="T3" fmla="*/ 10 h 10"/>
                <a:gd name="T4" fmla="*/ 0 w 29"/>
                <a:gd name="T5" fmla="*/ 0 h 10"/>
                <a:gd name="T6" fmla="*/ 25 w 29"/>
                <a:gd name="T7" fmla="*/ 0 h 10"/>
                <a:gd name="T8" fmla="*/ 29 w 29"/>
                <a:gd name="T9" fmla="*/ 10 h 10"/>
                <a:gd name="T10" fmla="*/ 4 w 29"/>
                <a:gd name="T11" fmla="*/ 9 h 10"/>
                <a:gd name="T12" fmla="*/ 26 w 29"/>
                <a:gd name="T13" fmla="*/ 9 h 10"/>
                <a:gd name="T14" fmla="*/ 25 w 29"/>
                <a:gd name="T15" fmla="*/ 2 h 10"/>
                <a:gd name="T16" fmla="*/ 1 w 29"/>
                <a:gd name="T17" fmla="*/ 2 h 10"/>
                <a:gd name="T18" fmla="*/ 4 w 2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29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0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5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4" name="Freeform 258"/>
            <p:cNvSpPr>
              <a:spLocks/>
            </p:cNvSpPr>
            <p:nvPr/>
          </p:nvSpPr>
          <p:spPr bwMode="auto">
            <a:xfrm>
              <a:off x="1975" y="3430"/>
              <a:ext cx="28" cy="10"/>
            </a:xfrm>
            <a:custGeom>
              <a:avLst/>
              <a:gdLst>
                <a:gd name="T0" fmla="*/ 0 w 28"/>
                <a:gd name="T1" fmla="*/ 0 h 10"/>
                <a:gd name="T2" fmla="*/ 3 w 28"/>
                <a:gd name="T3" fmla="*/ 10 h 10"/>
                <a:gd name="T4" fmla="*/ 28 w 28"/>
                <a:gd name="T5" fmla="*/ 10 h 10"/>
                <a:gd name="T6" fmla="*/ 25 w 28"/>
                <a:gd name="T7" fmla="*/ 0 h 10"/>
                <a:gd name="T8" fmla="*/ 0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0" y="0"/>
                  </a:moveTo>
                  <a:lnTo>
                    <a:pt x="3" y="10"/>
                  </a:lnTo>
                  <a:lnTo>
                    <a:pt x="28" y="1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5" name="Freeform 259"/>
            <p:cNvSpPr>
              <a:spLocks noEditPoints="1"/>
            </p:cNvSpPr>
            <p:nvPr/>
          </p:nvSpPr>
          <p:spPr bwMode="auto">
            <a:xfrm>
              <a:off x="1973" y="3430"/>
              <a:ext cx="31" cy="10"/>
            </a:xfrm>
            <a:custGeom>
              <a:avLst/>
              <a:gdLst>
                <a:gd name="T0" fmla="*/ 31 w 31"/>
                <a:gd name="T1" fmla="*/ 10 h 10"/>
                <a:gd name="T2" fmla="*/ 5 w 31"/>
                <a:gd name="T3" fmla="*/ 10 h 10"/>
                <a:gd name="T4" fmla="*/ 0 w 31"/>
                <a:gd name="T5" fmla="*/ 0 h 10"/>
                <a:gd name="T6" fmla="*/ 27 w 31"/>
                <a:gd name="T7" fmla="*/ 0 h 10"/>
                <a:gd name="T8" fmla="*/ 31 w 31"/>
                <a:gd name="T9" fmla="*/ 10 h 10"/>
                <a:gd name="T10" fmla="*/ 6 w 31"/>
                <a:gd name="T11" fmla="*/ 9 h 10"/>
                <a:gd name="T12" fmla="*/ 28 w 31"/>
                <a:gd name="T13" fmla="*/ 9 h 10"/>
                <a:gd name="T14" fmla="*/ 25 w 31"/>
                <a:gd name="T15" fmla="*/ 2 h 10"/>
                <a:gd name="T16" fmla="*/ 3 w 31"/>
                <a:gd name="T17" fmla="*/ 2 h 10"/>
                <a:gd name="T18" fmla="*/ 6 w 31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">
                  <a:moveTo>
                    <a:pt x="31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1" y="10"/>
                  </a:lnTo>
                  <a:close/>
                  <a:moveTo>
                    <a:pt x="6" y="9"/>
                  </a:moveTo>
                  <a:lnTo>
                    <a:pt x="28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8" name="Freeform 260"/>
            <p:cNvSpPr>
              <a:spLocks/>
            </p:cNvSpPr>
            <p:nvPr/>
          </p:nvSpPr>
          <p:spPr bwMode="auto">
            <a:xfrm>
              <a:off x="2001" y="3430"/>
              <a:ext cx="28" cy="10"/>
            </a:xfrm>
            <a:custGeom>
              <a:avLst/>
              <a:gdLst>
                <a:gd name="T0" fmla="*/ 0 w 28"/>
                <a:gd name="T1" fmla="*/ 0 h 10"/>
                <a:gd name="T2" fmla="*/ 3 w 28"/>
                <a:gd name="T3" fmla="*/ 10 h 10"/>
                <a:gd name="T4" fmla="*/ 28 w 28"/>
                <a:gd name="T5" fmla="*/ 10 h 10"/>
                <a:gd name="T6" fmla="*/ 25 w 28"/>
                <a:gd name="T7" fmla="*/ 0 h 10"/>
                <a:gd name="T8" fmla="*/ 0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0" y="0"/>
                  </a:moveTo>
                  <a:lnTo>
                    <a:pt x="3" y="10"/>
                  </a:lnTo>
                  <a:lnTo>
                    <a:pt x="28" y="1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9" name="Freeform 261"/>
            <p:cNvSpPr>
              <a:spLocks noEditPoints="1"/>
            </p:cNvSpPr>
            <p:nvPr/>
          </p:nvSpPr>
          <p:spPr bwMode="auto">
            <a:xfrm>
              <a:off x="2000" y="3430"/>
              <a:ext cx="31" cy="10"/>
            </a:xfrm>
            <a:custGeom>
              <a:avLst/>
              <a:gdLst>
                <a:gd name="T0" fmla="*/ 31 w 31"/>
                <a:gd name="T1" fmla="*/ 10 h 10"/>
                <a:gd name="T2" fmla="*/ 4 w 31"/>
                <a:gd name="T3" fmla="*/ 10 h 10"/>
                <a:gd name="T4" fmla="*/ 0 w 31"/>
                <a:gd name="T5" fmla="*/ 0 h 10"/>
                <a:gd name="T6" fmla="*/ 26 w 31"/>
                <a:gd name="T7" fmla="*/ 0 h 10"/>
                <a:gd name="T8" fmla="*/ 31 w 31"/>
                <a:gd name="T9" fmla="*/ 10 h 10"/>
                <a:gd name="T10" fmla="*/ 6 w 31"/>
                <a:gd name="T11" fmla="*/ 9 h 10"/>
                <a:gd name="T12" fmla="*/ 28 w 31"/>
                <a:gd name="T13" fmla="*/ 9 h 10"/>
                <a:gd name="T14" fmla="*/ 25 w 31"/>
                <a:gd name="T15" fmla="*/ 2 h 10"/>
                <a:gd name="T16" fmla="*/ 3 w 31"/>
                <a:gd name="T17" fmla="*/ 2 h 10"/>
                <a:gd name="T18" fmla="*/ 6 w 31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">
                  <a:moveTo>
                    <a:pt x="31" y="10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1" y="10"/>
                  </a:lnTo>
                  <a:close/>
                  <a:moveTo>
                    <a:pt x="6" y="9"/>
                  </a:moveTo>
                  <a:lnTo>
                    <a:pt x="28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0" name="Freeform 262"/>
            <p:cNvSpPr>
              <a:spLocks/>
            </p:cNvSpPr>
            <p:nvPr/>
          </p:nvSpPr>
          <p:spPr bwMode="auto">
            <a:xfrm>
              <a:off x="1918" y="3420"/>
              <a:ext cx="27" cy="9"/>
            </a:xfrm>
            <a:custGeom>
              <a:avLst/>
              <a:gdLst>
                <a:gd name="T0" fmla="*/ 0 w 27"/>
                <a:gd name="T1" fmla="*/ 0 h 9"/>
                <a:gd name="T2" fmla="*/ 2 w 27"/>
                <a:gd name="T3" fmla="*/ 9 h 9"/>
                <a:gd name="T4" fmla="*/ 27 w 27"/>
                <a:gd name="T5" fmla="*/ 9 h 9"/>
                <a:gd name="T6" fmla="*/ 24 w 27"/>
                <a:gd name="T7" fmla="*/ 0 h 9"/>
                <a:gd name="T8" fmla="*/ 0 w 2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0"/>
                  </a:moveTo>
                  <a:lnTo>
                    <a:pt x="2" y="9"/>
                  </a:lnTo>
                  <a:lnTo>
                    <a:pt x="27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1" name="Freeform 263"/>
            <p:cNvSpPr>
              <a:spLocks noEditPoints="1"/>
            </p:cNvSpPr>
            <p:nvPr/>
          </p:nvSpPr>
          <p:spPr bwMode="auto">
            <a:xfrm>
              <a:off x="1917" y="3418"/>
              <a:ext cx="28" cy="11"/>
            </a:xfrm>
            <a:custGeom>
              <a:avLst/>
              <a:gdLst>
                <a:gd name="T0" fmla="*/ 28 w 28"/>
                <a:gd name="T1" fmla="*/ 11 h 11"/>
                <a:gd name="T2" fmla="*/ 3 w 28"/>
                <a:gd name="T3" fmla="*/ 11 h 11"/>
                <a:gd name="T4" fmla="*/ 0 w 28"/>
                <a:gd name="T5" fmla="*/ 0 h 11"/>
                <a:gd name="T6" fmla="*/ 25 w 28"/>
                <a:gd name="T7" fmla="*/ 0 h 11"/>
                <a:gd name="T8" fmla="*/ 28 w 28"/>
                <a:gd name="T9" fmla="*/ 11 h 11"/>
                <a:gd name="T10" fmla="*/ 4 w 28"/>
                <a:gd name="T11" fmla="*/ 9 h 11"/>
                <a:gd name="T12" fmla="*/ 27 w 28"/>
                <a:gd name="T13" fmla="*/ 9 h 11"/>
                <a:gd name="T14" fmla="*/ 24 w 28"/>
                <a:gd name="T15" fmla="*/ 2 h 11"/>
                <a:gd name="T16" fmla="*/ 1 w 28"/>
                <a:gd name="T17" fmla="*/ 2 h 11"/>
                <a:gd name="T18" fmla="*/ 4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1"/>
                  </a:lnTo>
                  <a:close/>
                  <a:moveTo>
                    <a:pt x="4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2" name="Freeform 264"/>
            <p:cNvSpPr>
              <a:spLocks/>
            </p:cNvSpPr>
            <p:nvPr/>
          </p:nvSpPr>
          <p:spPr bwMode="auto">
            <a:xfrm>
              <a:off x="1944" y="3420"/>
              <a:ext cx="26" cy="9"/>
            </a:xfrm>
            <a:custGeom>
              <a:avLst/>
              <a:gdLst>
                <a:gd name="T0" fmla="*/ 0 w 26"/>
                <a:gd name="T1" fmla="*/ 0 h 9"/>
                <a:gd name="T2" fmla="*/ 3 w 26"/>
                <a:gd name="T3" fmla="*/ 9 h 9"/>
                <a:gd name="T4" fmla="*/ 26 w 26"/>
                <a:gd name="T5" fmla="*/ 9 h 9"/>
                <a:gd name="T6" fmla="*/ 23 w 26"/>
                <a:gd name="T7" fmla="*/ 0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3" y="9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3" name="Freeform 265"/>
            <p:cNvSpPr>
              <a:spLocks noEditPoints="1"/>
            </p:cNvSpPr>
            <p:nvPr/>
          </p:nvSpPr>
          <p:spPr bwMode="auto">
            <a:xfrm>
              <a:off x="1944" y="3418"/>
              <a:ext cx="28" cy="11"/>
            </a:xfrm>
            <a:custGeom>
              <a:avLst/>
              <a:gdLst>
                <a:gd name="T0" fmla="*/ 28 w 28"/>
                <a:gd name="T1" fmla="*/ 11 h 11"/>
                <a:gd name="T2" fmla="*/ 3 w 28"/>
                <a:gd name="T3" fmla="*/ 11 h 11"/>
                <a:gd name="T4" fmla="*/ 0 w 28"/>
                <a:gd name="T5" fmla="*/ 0 h 11"/>
                <a:gd name="T6" fmla="*/ 25 w 28"/>
                <a:gd name="T7" fmla="*/ 0 h 11"/>
                <a:gd name="T8" fmla="*/ 28 w 28"/>
                <a:gd name="T9" fmla="*/ 11 h 11"/>
                <a:gd name="T10" fmla="*/ 4 w 28"/>
                <a:gd name="T11" fmla="*/ 9 h 11"/>
                <a:gd name="T12" fmla="*/ 26 w 28"/>
                <a:gd name="T13" fmla="*/ 9 h 11"/>
                <a:gd name="T14" fmla="*/ 23 w 28"/>
                <a:gd name="T15" fmla="*/ 2 h 11"/>
                <a:gd name="T16" fmla="*/ 1 w 28"/>
                <a:gd name="T17" fmla="*/ 2 h 11"/>
                <a:gd name="T18" fmla="*/ 4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1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4" name="Freeform 266"/>
            <p:cNvSpPr>
              <a:spLocks/>
            </p:cNvSpPr>
            <p:nvPr/>
          </p:nvSpPr>
          <p:spPr bwMode="auto">
            <a:xfrm>
              <a:off x="1972" y="3420"/>
              <a:ext cx="26" cy="9"/>
            </a:xfrm>
            <a:custGeom>
              <a:avLst/>
              <a:gdLst>
                <a:gd name="T0" fmla="*/ 0 w 26"/>
                <a:gd name="T1" fmla="*/ 0 h 9"/>
                <a:gd name="T2" fmla="*/ 3 w 26"/>
                <a:gd name="T3" fmla="*/ 9 h 9"/>
                <a:gd name="T4" fmla="*/ 26 w 26"/>
                <a:gd name="T5" fmla="*/ 9 h 9"/>
                <a:gd name="T6" fmla="*/ 23 w 26"/>
                <a:gd name="T7" fmla="*/ 0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3" y="9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5" name="Freeform 267"/>
            <p:cNvSpPr>
              <a:spLocks noEditPoints="1"/>
            </p:cNvSpPr>
            <p:nvPr/>
          </p:nvSpPr>
          <p:spPr bwMode="auto">
            <a:xfrm>
              <a:off x="1970" y="3418"/>
              <a:ext cx="30" cy="11"/>
            </a:xfrm>
            <a:custGeom>
              <a:avLst/>
              <a:gdLst>
                <a:gd name="T0" fmla="*/ 30 w 30"/>
                <a:gd name="T1" fmla="*/ 11 h 11"/>
                <a:gd name="T2" fmla="*/ 3 w 30"/>
                <a:gd name="T3" fmla="*/ 11 h 11"/>
                <a:gd name="T4" fmla="*/ 0 w 30"/>
                <a:gd name="T5" fmla="*/ 0 h 11"/>
                <a:gd name="T6" fmla="*/ 25 w 30"/>
                <a:gd name="T7" fmla="*/ 0 h 11"/>
                <a:gd name="T8" fmla="*/ 30 w 30"/>
                <a:gd name="T9" fmla="*/ 11 h 11"/>
                <a:gd name="T10" fmla="*/ 5 w 30"/>
                <a:gd name="T11" fmla="*/ 9 h 11"/>
                <a:gd name="T12" fmla="*/ 27 w 30"/>
                <a:gd name="T13" fmla="*/ 9 h 11"/>
                <a:gd name="T14" fmla="*/ 24 w 30"/>
                <a:gd name="T15" fmla="*/ 2 h 11"/>
                <a:gd name="T16" fmla="*/ 2 w 30"/>
                <a:gd name="T17" fmla="*/ 2 h 11"/>
                <a:gd name="T18" fmla="*/ 5 w 30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0" y="11"/>
                  </a:lnTo>
                  <a:close/>
                  <a:moveTo>
                    <a:pt x="5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6" name="Freeform 268"/>
            <p:cNvSpPr>
              <a:spLocks/>
            </p:cNvSpPr>
            <p:nvPr/>
          </p:nvSpPr>
          <p:spPr bwMode="auto">
            <a:xfrm>
              <a:off x="1997" y="3420"/>
              <a:ext cx="28" cy="9"/>
            </a:xfrm>
            <a:custGeom>
              <a:avLst/>
              <a:gdLst>
                <a:gd name="T0" fmla="*/ 0 w 28"/>
                <a:gd name="T1" fmla="*/ 0 h 9"/>
                <a:gd name="T2" fmla="*/ 4 w 28"/>
                <a:gd name="T3" fmla="*/ 9 h 9"/>
                <a:gd name="T4" fmla="*/ 28 w 28"/>
                <a:gd name="T5" fmla="*/ 9 h 9"/>
                <a:gd name="T6" fmla="*/ 24 w 28"/>
                <a:gd name="T7" fmla="*/ 0 h 9"/>
                <a:gd name="T8" fmla="*/ 0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4" y="9"/>
                  </a:lnTo>
                  <a:lnTo>
                    <a:pt x="28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7" name="Freeform 269"/>
            <p:cNvSpPr>
              <a:spLocks noEditPoints="1"/>
            </p:cNvSpPr>
            <p:nvPr/>
          </p:nvSpPr>
          <p:spPr bwMode="auto">
            <a:xfrm>
              <a:off x="1997" y="3418"/>
              <a:ext cx="29" cy="11"/>
            </a:xfrm>
            <a:custGeom>
              <a:avLst/>
              <a:gdLst>
                <a:gd name="T0" fmla="*/ 29 w 29"/>
                <a:gd name="T1" fmla="*/ 11 h 11"/>
                <a:gd name="T2" fmla="*/ 3 w 29"/>
                <a:gd name="T3" fmla="*/ 11 h 11"/>
                <a:gd name="T4" fmla="*/ 0 w 29"/>
                <a:gd name="T5" fmla="*/ 0 h 11"/>
                <a:gd name="T6" fmla="*/ 25 w 29"/>
                <a:gd name="T7" fmla="*/ 0 h 11"/>
                <a:gd name="T8" fmla="*/ 29 w 29"/>
                <a:gd name="T9" fmla="*/ 11 h 11"/>
                <a:gd name="T10" fmla="*/ 4 w 29"/>
                <a:gd name="T11" fmla="*/ 9 h 11"/>
                <a:gd name="T12" fmla="*/ 26 w 29"/>
                <a:gd name="T13" fmla="*/ 9 h 11"/>
                <a:gd name="T14" fmla="*/ 24 w 29"/>
                <a:gd name="T15" fmla="*/ 2 h 11"/>
                <a:gd name="T16" fmla="*/ 1 w 29"/>
                <a:gd name="T17" fmla="*/ 2 h 11"/>
                <a:gd name="T18" fmla="*/ 4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9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1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8" name="Freeform 270"/>
            <p:cNvSpPr>
              <a:spLocks/>
            </p:cNvSpPr>
            <p:nvPr/>
          </p:nvSpPr>
          <p:spPr bwMode="auto">
            <a:xfrm>
              <a:off x="1914" y="3408"/>
              <a:ext cx="27" cy="9"/>
            </a:xfrm>
            <a:custGeom>
              <a:avLst/>
              <a:gdLst>
                <a:gd name="T0" fmla="*/ 0 w 27"/>
                <a:gd name="T1" fmla="*/ 0 h 9"/>
                <a:gd name="T2" fmla="*/ 3 w 27"/>
                <a:gd name="T3" fmla="*/ 9 h 9"/>
                <a:gd name="T4" fmla="*/ 27 w 27"/>
                <a:gd name="T5" fmla="*/ 9 h 9"/>
                <a:gd name="T6" fmla="*/ 24 w 27"/>
                <a:gd name="T7" fmla="*/ 0 h 9"/>
                <a:gd name="T8" fmla="*/ 0 w 2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0"/>
                  </a:moveTo>
                  <a:lnTo>
                    <a:pt x="3" y="9"/>
                  </a:lnTo>
                  <a:lnTo>
                    <a:pt x="27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9" name="Freeform 271"/>
            <p:cNvSpPr>
              <a:spLocks noEditPoints="1"/>
            </p:cNvSpPr>
            <p:nvPr/>
          </p:nvSpPr>
          <p:spPr bwMode="auto">
            <a:xfrm>
              <a:off x="1914" y="3406"/>
              <a:ext cx="28" cy="11"/>
            </a:xfrm>
            <a:custGeom>
              <a:avLst/>
              <a:gdLst>
                <a:gd name="T0" fmla="*/ 28 w 28"/>
                <a:gd name="T1" fmla="*/ 11 h 11"/>
                <a:gd name="T2" fmla="*/ 3 w 28"/>
                <a:gd name="T3" fmla="*/ 11 h 11"/>
                <a:gd name="T4" fmla="*/ 0 w 28"/>
                <a:gd name="T5" fmla="*/ 0 h 11"/>
                <a:gd name="T6" fmla="*/ 25 w 28"/>
                <a:gd name="T7" fmla="*/ 0 h 11"/>
                <a:gd name="T8" fmla="*/ 28 w 28"/>
                <a:gd name="T9" fmla="*/ 11 h 11"/>
                <a:gd name="T10" fmla="*/ 3 w 28"/>
                <a:gd name="T11" fmla="*/ 9 h 11"/>
                <a:gd name="T12" fmla="*/ 25 w 28"/>
                <a:gd name="T13" fmla="*/ 9 h 11"/>
                <a:gd name="T14" fmla="*/ 24 w 28"/>
                <a:gd name="T15" fmla="*/ 2 h 11"/>
                <a:gd name="T16" fmla="*/ 1 w 28"/>
                <a:gd name="T17" fmla="*/ 2 h 11"/>
                <a:gd name="T18" fmla="*/ 3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0" name="Freeform 272"/>
            <p:cNvSpPr>
              <a:spLocks/>
            </p:cNvSpPr>
            <p:nvPr/>
          </p:nvSpPr>
          <p:spPr bwMode="auto">
            <a:xfrm>
              <a:off x="1941" y="3408"/>
              <a:ext cx="26" cy="9"/>
            </a:xfrm>
            <a:custGeom>
              <a:avLst/>
              <a:gdLst>
                <a:gd name="T0" fmla="*/ 0 w 26"/>
                <a:gd name="T1" fmla="*/ 0 h 9"/>
                <a:gd name="T2" fmla="*/ 3 w 26"/>
                <a:gd name="T3" fmla="*/ 9 h 9"/>
                <a:gd name="T4" fmla="*/ 26 w 26"/>
                <a:gd name="T5" fmla="*/ 9 h 9"/>
                <a:gd name="T6" fmla="*/ 23 w 26"/>
                <a:gd name="T7" fmla="*/ 0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3" y="9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1" name="Freeform 273"/>
            <p:cNvSpPr>
              <a:spLocks noEditPoints="1"/>
            </p:cNvSpPr>
            <p:nvPr/>
          </p:nvSpPr>
          <p:spPr bwMode="auto">
            <a:xfrm>
              <a:off x="1939" y="3406"/>
              <a:ext cx="30" cy="11"/>
            </a:xfrm>
            <a:custGeom>
              <a:avLst/>
              <a:gdLst>
                <a:gd name="T0" fmla="*/ 30 w 30"/>
                <a:gd name="T1" fmla="*/ 11 h 11"/>
                <a:gd name="T2" fmla="*/ 3 w 30"/>
                <a:gd name="T3" fmla="*/ 11 h 11"/>
                <a:gd name="T4" fmla="*/ 0 w 30"/>
                <a:gd name="T5" fmla="*/ 0 h 11"/>
                <a:gd name="T6" fmla="*/ 25 w 30"/>
                <a:gd name="T7" fmla="*/ 0 h 11"/>
                <a:gd name="T8" fmla="*/ 30 w 30"/>
                <a:gd name="T9" fmla="*/ 11 h 11"/>
                <a:gd name="T10" fmla="*/ 5 w 30"/>
                <a:gd name="T11" fmla="*/ 9 h 11"/>
                <a:gd name="T12" fmla="*/ 27 w 30"/>
                <a:gd name="T13" fmla="*/ 9 h 11"/>
                <a:gd name="T14" fmla="*/ 24 w 30"/>
                <a:gd name="T15" fmla="*/ 2 h 11"/>
                <a:gd name="T16" fmla="*/ 3 w 30"/>
                <a:gd name="T17" fmla="*/ 2 h 11"/>
                <a:gd name="T18" fmla="*/ 5 w 30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0" y="11"/>
                  </a:lnTo>
                  <a:close/>
                  <a:moveTo>
                    <a:pt x="5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3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2" name="Freeform 274"/>
            <p:cNvSpPr>
              <a:spLocks/>
            </p:cNvSpPr>
            <p:nvPr/>
          </p:nvSpPr>
          <p:spPr bwMode="auto">
            <a:xfrm>
              <a:off x="1967" y="3408"/>
              <a:ext cx="27" cy="9"/>
            </a:xfrm>
            <a:custGeom>
              <a:avLst/>
              <a:gdLst>
                <a:gd name="T0" fmla="*/ 0 w 27"/>
                <a:gd name="T1" fmla="*/ 0 h 9"/>
                <a:gd name="T2" fmla="*/ 3 w 27"/>
                <a:gd name="T3" fmla="*/ 9 h 9"/>
                <a:gd name="T4" fmla="*/ 27 w 27"/>
                <a:gd name="T5" fmla="*/ 9 h 9"/>
                <a:gd name="T6" fmla="*/ 24 w 27"/>
                <a:gd name="T7" fmla="*/ 0 h 9"/>
                <a:gd name="T8" fmla="*/ 0 w 2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0"/>
                  </a:moveTo>
                  <a:lnTo>
                    <a:pt x="3" y="9"/>
                  </a:lnTo>
                  <a:lnTo>
                    <a:pt x="27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3" name="Freeform 275"/>
            <p:cNvSpPr>
              <a:spLocks noEditPoints="1"/>
            </p:cNvSpPr>
            <p:nvPr/>
          </p:nvSpPr>
          <p:spPr bwMode="auto">
            <a:xfrm>
              <a:off x="1966" y="3406"/>
              <a:ext cx="29" cy="11"/>
            </a:xfrm>
            <a:custGeom>
              <a:avLst/>
              <a:gdLst>
                <a:gd name="T0" fmla="*/ 29 w 29"/>
                <a:gd name="T1" fmla="*/ 11 h 11"/>
                <a:gd name="T2" fmla="*/ 4 w 29"/>
                <a:gd name="T3" fmla="*/ 11 h 11"/>
                <a:gd name="T4" fmla="*/ 0 w 29"/>
                <a:gd name="T5" fmla="*/ 0 h 11"/>
                <a:gd name="T6" fmla="*/ 25 w 29"/>
                <a:gd name="T7" fmla="*/ 0 h 11"/>
                <a:gd name="T8" fmla="*/ 29 w 29"/>
                <a:gd name="T9" fmla="*/ 11 h 11"/>
                <a:gd name="T10" fmla="*/ 4 w 29"/>
                <a:gd name="T11" fmla="*/ 9 h 11"/>
                <a:gd name="T12" fmla="*/ 26 w 29"/>
                <a:gd name="T13" fmla="*/ 9 h 11"/>
                <a:gd name="T14" fmla="*/ 23 w 29"/>
                <a:gd name="T15" fmla="*/ 2 h 11"/>
                <a:gd name="T16" fmla="*/ 3 w 29"/>
                <a:gd name="T17" fmla="*/ 2 h 11"/>
                <a:gd name="T18" fmla="*/ 4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9" y="11"/>
                  </a:moveTo>
                  <a:lnTo>
                    <a:pt x="4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1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3" y="2"/>
                  </a:lnTo>
                  <a:lnTo>
                    <a:pt x="3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4" name="Freeform 276"/>
            <p:cNvSpPr>
              <a:spLocks/>
            </p:cNvSpPr>
            <p:nvPr/>
          </p:nvSpPr>
          <p:spPr bwMode="auto">
            <a:xfrm>
              <a:off x="1992" y="3408"/>
              <a:ext cx="29" cy="9"/>
            </a:xfrm>
            <a:custGeom>
              <a:avLst/>
              <a:gdLst>
                <a:gd name="T0" fmla="*/ 0 w 29"/>
                <a:gd name="T1" fmla="*/ 0 h 9"/>
                <a:gd name="T2" fmla="*/ 5 w 29"/>
                <a:gd name="T3" fmla="*/ 9 h 9"/>
                <a:gd name="T4" fmla="*/ 29 w 29"/>
                <a:gd name="T5" fmla="*/ 9 h 9"/>
                <a:gd name="T6" fmla="*/ 24 w 29"/>
                <a:gd name="T7" fmla="*/ 0 h 9"/>
                <a:gd name="T8" fmla="*/ 0 w 2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0" y="0"/>
                  </a:moveTo>
                  <a:lnTo>
                    <a:pt x="5" y="9"/>
                  </a:lnTo>
                  <a:lnTo>
                    <a:pt x="29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5" name="Freeform 277"/>
            <p:cNvSpPr>
              <a:spLocks noEditPoints="1"/>
            </p:cNvSpPr>
            <p:nvPr/>
          </p:nvSpPr>
          <p:spPr bwMode="auto">
            <a:xfrm>
              <a:off x="1992" y="3406"/>
              <a:ext cx="30" cy="11"/>
            </a:xfrm>
            <a:custGeom>
              <a:avLst/>
              <a:gdLst>
                <a:gd name="T0" fmla="*/ 30 w 30"/>
                <a:gd name="T1" fmla="*/ 11 h 11"/>
                <a:gd name="T2" fmla="*/ 3 w 30"/>
                <a:gd name="T3" fmla="*/ 11 h 11"/>
                <a:gd name="T4" fmla="*/ 0 w 30"/>
                <a:gd name="T5" fmla="*/ 0 h 11"/>
                <a:gd name="T6" fmla="*/ 26 w 30"/>
                <a:gd name="T7" fmla="*/ 0 h 11"/>
                <a:gd name="T8" fmla="*/ 30 w 30"/>
                <a:gd name="T9" fmla="*/ 11 h 11"/>
                <a:gd name="T10" fmla="*/ 5 w 30"/>
                <a:gd name="T11" fmla="*/ 9 h 11"/>
                <a:gd name="T12" fmla="*/ 27 w 30"/>
                <a:gd name="T13" fmla="*/ 9 h 11"/>
                <a:gd name="T14" fmla="*/ 24 w 30"/>
                <a:gd name="T15" fmla="*/ 2 h 11"/>
                <a:gd name="T16" fmla="*/ 2 w 30"/>
                <a:gd name="T17" fmla="*/ 2 h 11"/>
                <a:gd name="T18" fmla="*/ 5 w 30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0" y="11"/>
                  </a:lnTo>
                  <a:close/>
                  <a:moveTo>
                    <a:pt x="5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6" name="Freeform 278"/>
            <p:cNvSpPr>
              <a:spLocks/>
            </p:cNvSpPr>
            <p:nvPr/>
          </p:nvSpPr>
          <p:spPr bwMode="auto">
            <a:xfrm>
              <a:off x="1911" y="3398"/>
              <a:ext cx="27" cy="8"/>
            </a:xfrm>
            <a:custGeom>
              <a:avLst/>
              <a:gdLst>
                <a:gd name="T0" fmla="*/ 0 w 27"/>
                <a:gd name="T1" fmla="*/ 0 h 8"/>
                <a:gd name="T2" fmla="*/ 3 w 27"/>
                <a:gd name="T3" fmla="*/ 8 h 8"/>
                <a:gd name="T4" fmla="*/ 27 w 27"/>
                <a:gd name="T5" fmla="*/ 8 h 8"/>
                <a:gd name="T6" fmla="*/ 24 w 27"/>
                <a:gd name="T7" fmla="*/ 0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lnTo>
                    <a:pt x="3" y="8"/>
                  </a:lnTo>
                  <a:lnTo>
                    <a:pt x="27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7" name="Freeform 279"/>
            <p:cNvSpPr>
              <a:spLocks noEditPoints="1"/>
            </p:cNvSpPr>
            <p:nvPr/>
          </p:nvSpPr>
          <p:spPr bwMode="auto">
            <a:xfrm>
              <a:off x="1911" y="3396"/>
              <a:ext cx="28" cy="10"/>
            </a:xfrm>
            <a:custGeom>
              <a:avLst/>
              <a:gdLst>
                <a:gd name="T0" fmla="*/ 28 w 28"/>
                <a:gd name="T1" fmla="*/ 10 h 10"/>
                <a:gd name="T2" fmla="*/ 3 w 28"/>
                <a:gd name="T3" fmla="*/ 10 h 10"/>
                <a:gd name="T4" fmla="*/ 0 w 28"/>
                <a:gd name="T5" fmla="*/ 0 h 10"/>
                <a:gd name="T6" fmla="*/ 25 w 28"/>
                <a:gd name="T7" fmla="*/ 0 h 10"/>
                <a:gd name="T8" fmla="*/ 28 w 28"/>
                <a:gd name="T9" fmla="*/ 10 h 10"/>
                <a:gd name="T10" fmla="*/ 3 w 28"/>
                <a:gd name="T11" fmla="*/ 9 h 10"/>
                <a:gd name="T12" fmla="*/ 25 w 28"/>
                <a:gd name="T13" fmla="*/ 9 h 10"/>
                <a:gd name="T14" fmla="*/ 24 w 28"/>
                <a:gd name="T15" fmla="*/ 2 h 10"/>
                <a:gd name="T16" fmla="*/ 1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8" name="Freeform 280"/>
            <p:cNvSpPr>
              <a:spLocks/>
            </p:cNvSpPr>
            <p:nvPr/>
          </p:nvSpPr>
          <p:spPr bwMode="auto">
            <a:xfrm>
              <a:off x="1938" y="3398"/>
              <a:ext cx="25" cy="8"/>
            </a:xfrm>
            <a:custGeom>
              <a:avLst/>
              <a:gdLst>
                <a:gd name="T0" fmla="*/ 0 w 25"/>
                <a:gd name="T1" fmla="*/ 0 h 8"/>
                <a:gd name="T2" fmla="*/ 1 w 25"/>
                <a:gd name="T3" fmla="*/ 8 h 8"/>
                <a:gd name="T4" fmla="*/ 25 w 25"/>
                <a:gd name="T5" fmla="*/ 8 h 8"/>
                <a:gd name="T6" fmla="*/ 22 w 25"/>
                <a:gd name="T7" fmla="*/ 0 h 8"/>
                <a:gd name="T8" fmla="*/ 0 w 2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0" y="0"/>
                  </a:moveTo>
                  <a:lnTo>
                    <a:pt x="1" y="8"/>
                  </a:lnTo>
                  <a:lnTo>
                    <a:pt x="25" y="8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9" name="Freeform 281"/>
            <p:cNvSpPr>
              <a:spLocks noEditPoints="1"/>
            </p:cNvSpPr>
            <p:nvPr/>
          </p:nvSpPr>
          <p:spPr bwMode="auto">
            <a:xfrm>
              <a:off x="1936" y="3396"/>
              <a:ext cx="28" cy="10"/>
            </a:xfrm>
            <a:custGeom>
              <a:avLst/>
              <a:gdLst>
                <a:gd name="T0" fmla="*/ 28 w 28"/>
                <a:gd name="T1" fmla="*/ 10 h 10"/>
                <a:gd name="T2" fmla="*/ 3 w 28"/>
                <a:gd name="T3" fmla="*/ 10 h 10"/>
                <a:gd name="T4" fmla="*/ 0 w 28"/>
                <a:gd name="T5" fmla="*/ 0 h 10"/>
                <a:gd name="T6" fmla="*/ 25 w 28"/>
                <a:gd name="T7" fmla="*/ 0 h 10"/>
                <a:gd name="T8" fmla="*/ 28 w 28"/>
                <a:gd name="T9" fmla="*/ 10 h 10"/>
                <a:gd name="T10" fmla="*/ 5 w 28"/>
                <a:gd name="T11" fmla="*/ 9 h 10"/>
                <a:gd name="T12" fmla="*/ 27 w 28"/>
                <a:gd name="T13" fmla="*/ 9 h 10"/>
                <a:gd name="T14" fmla="*/ 24 w 28"/>
                <a:gd name="T15" fmla="*/ 2 h 10"/>
                <a:gd name="T16" fmla="*/ 2 w 28"/>
                <a:gd name="T17" fmla="*/ 2 h 10"/>
                <a:gd name="T18" fmla="*/ 5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0"/>
                  </a:lnTo>
                  <a:close/>
                  <a:moveTo>
                    <a:pt x="5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0" name="Freeform 282"/>
            <p:cNvSpPr>
              <a:spLocks/>
            </p:cNvSpPr>
            <p:nvPr/>
          </p:nvSpPr>
          <p:spPr bwMode="auto">
            <a:xfrm>
              <a:off x="1964" y="3398"/>
              <a:ext cx="25" cy="8"/>
            </a:xfrm>
            <a:custGeom>
              <a:avLst/>
              <a:gdLst>
                <a:gd name="T0" fmla="*/ 0 w 25"/>
                <a:gd name="T1" fmla="*/ 0 h 8"/>
                <a:gd name="T2" fmla="*/ 2 w 25"/>
                <a:gd name="T3" fmla="*/ 8 h 8"/>
                <a:gd name="T4" fmla="*/ 25 w 25"/>
                <a:gd name="T5" fmla="*/ 8 h 8"/>
                <a:gd name="T6" fmla="*/ 22 w 25"/>
                <a:gd name="T7" fmla="*/ 0 h 8"/>
                <a:gd name="T8" fmla="*/ 0 w 2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0" y="0"/>
                  </a:moveTo>
                  <a:lnTo>
                    <a:pt x="2" y="8"/>
                  </a:lnTo>
                  <a:lnTo>
                    <a:pt x="25" y="8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1" name="Freeform 283"/>
            <p:cNvSpPr>
              <a:spLocks noEditPoints="1"/>
            </p:cNvSpPr>
            <p:nvPr/>
          </p:nvSpPr>
          <p:spPr bwMode="auto">
            <a:xfrm>
              <a:off x="1963" y="3396"/>
              <a:ext cx="28" cy="10"/>
            </a:xfrm>
            <a:custGeom>
              <a:avLst/>
              <a:gdLst>
                <a:gd name="T0" fmla="*/ 28 w 28"/>
                <a:gd name="T1" fmla="*/ 10 h 10"/>
                <a:gd name="T2" fmla="*/ 3 w 28"/>
                <a:gd name="T3" fmla="*/ 10 h 10"/>
                <a:gd name="T4" fmla="*/ 0 w 28"/>
                <a:gd name="T5" fmla="*/ 0 h 10"/>
                <a:gd name="T6" fmla="*/ 25 w 28"/>
                <a:gd name="T7" fmla="*/ 0 h 10"/>
                <a:gd name="T8" fmla="*/ 28 w 28"/>
                <a:gd name="T9" fmla="*/ 10 h 10"/>
                <a:gd name="T10" fmla="*/ 4 w 28"/>
                <a:gd name="T11" fmla="*/ 9 h 10"/>
                <a:gd name="T12" fmla="*/ 26 w 28"/>
                <a:gd name="T13" fmla="*/ 9 h 10"/>
                <a:gd name="T14" fmla="*/ 23 w 28"/>
                <a:gd name="T15" fmla="*/ 2 h 10"/>
                <a:gd name="T16" fmla="*/ 1 w 28"/>
                <a:gd name="T17" fmla="*/ 2 h 10"/>
                <a:gd name="T18" fmla="*/ 4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0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2" name="Freeform 284"/>
            <p:cNvSpPr>
              <a:spLocks/>
            </p:cNvSpPr>
            <p:nvPr/>
          </p:nvSpPr>
          <p:spPr bwMode="auto">
            <a:xfrm>
              <a:off x="1989" y="3398"/>
              <a:ext cx="27" cy="8"/>
            </a:xfrm>
            <a:custGeom>
              <a:avLst/>
              <a:gdLst>
                <a:gd name="T0" fmla="*/ 0 w 27"/>
                <a:gd name="T1" fmla="*/ 0 h 8"/>
                <a:gd name="T2" fmla="*/ 3 w 27"/>
                <a:gd name="T3" fmla="*/ 8 h 8"/>
                <a:gd name="T4" fmla="*/ 27 w 27"/>
                <a:gd name="T5" fmla="*/ 8 h 8"/>
                <a:gd name="T6" fmla="*/ 24 w 27"/>
                <a:gd name="T7" fmla="*/ 0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lnTo>
                    <a:pt x="3" y="8"/>
                  </a:lnTo>
                  <a:lnTo>
                    <a:pt x="27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3" name="Freeform 285"/>
            <p:cNvSpPr>
              <a:spLocks noEditPoints="1"/>
            </p:cNvSpPr>
            <p:nvPr/>
          </p:nvSpPr>
          <p:spPr bwMode="auto">
            <a:xfrm>
              <a:off x="1988" y="3396"/>
              <a:ext cx="30" cy="10"/>
            </a:xfrm>
            <a:custGeom>
              <a:avLst/>
              <a:gdLst>
                <a:gd name="T0" fmla="*/ 30 w 30"/>
                <a:gd name="T1" fmla="*/ 10 h 10"/>
                <a:gd name="T2" fmla="*/ 4 w 30"/>
                <a:gd name="T3" fmla="*/ 10 h 10"/>
                <a:gd name="T4" fmla="*/ 0 w 30"/>
                <a:gd name="T5" fmla="*/ 0 h 10"/>
                <a:gd name="T6" fmla="*/ 25 w 30"/>
                <a:gd name="T7" fmla="*/ 0 h 10"/>
                <a:gd name="T8" fmla="*/ 30 w 30"/>
                <a:gd name="T9" fmla="*/ 10 h 10"/>
                <a:gd name="T10" fmla="*/ 4 w 30"/>
                <a:gd name="T11" fmla="*/ 9 h 10"/>
                <a:gd name="T12" fmla="*/ 27 w 30"/>
                <a:gd name="T13" fmla="*/ 9 h 10"/>
                <a:gd name="T14" fmla="*/ 24 w 30"/>
                <a:gd name="T15" fmla="*/ 2 h 10"/>
                <a:gd name="T16" fmla="*/ 3 w 30"/>
                <a:gd name="T17" fmla="*/ 2 h 10"/>
                <a:gd name="T18" fmla="*/ 4 w 3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30" y="10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0" y="10"/>
                  </a:lnTo>
                  <a:close/>
                  <a:moveTo>
                    <a:pt x="4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3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5" name="Freeform 286"/>
            <p:cNvSpPr>
              <a:spLocks/>
            </p:cNvSpPr>
            <p:nvPr/>
          </p:nvSpPr>
          <p:spPr bwMode="auto">
            <a:xfrm>
              <a:off x="1853" y="3430"/>
              <a:ext cx="58" cy="10"/>
            </a:xfrm>
            <a:custGeom>
              <a:avLst/>
              <a:gdLst>
                <a:gd name="T0" fmla="*/ 0 w 58"/>
                <a:gd name="T1" fmla="*/ 0 h 10"/>
                <a:gd name="T2" fmla="*/ 2 w 58"/>
                <a:gd name="T3" fmla="*/ 10 h 10"/>
                <a:gd name="T4" fmla="*/ 58 w 58"/>
                <a:gd name="T5" fmla="*/ 10 h 10"/>
                <a:gd name="T6" fmla="*/ 55 w 58"/>
                <a:gd name="T7" fmla="*/ 0 h 10"/>
                <a:gd name="T8" fmla="*/ 0 w 5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">
                  <a:moveTo>
                    <a:pt x="0" y="0"/>
                  </a:moveTo>
                  <a:lnTo>
                    <a:pt x="2" y="10"/>
                  </a:lnTo>
                  <a:lnTo>
                    <a:pt x="58" y="10"/>
                  </a:lnTo>
                  <a:lnTo>
                    <a:pt x="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6" name="Freeform 287"/>
            <p:cNvSpPr>
              <a:spLocks noEditPoints="1"/>
            </p:cNvSpPr>
            <p:nvPr/>
          </p:nvSpPr>
          <p:spPr bwMode="auto">
            <a:xfrm>
              <a:off x="1852" y="3430"/>
              <a:ext cx="59" cy="10"/>
            </a:xfrm>
            <a:custGeom>
              <a:avLst/>
              <a:gdLst>
                <a:gd name="T0" fmla="*/ 59 w 59"/>
                <a:gd name="T1" fmla="*/ 10 h 10"/>
                <a:gd name="T2" fmla="*/ 1 w 59"/>
                <a:gd name="T3" fmla="*/ 10 h 10"/>
                <a:gd name="T4" fmla="*/ 0 w 59"/>
                <a:gd name="T5" fmla="*/ 0 h 10"/>
                <a:gd name="T6" fmla="*/ 56 w 59"/>
                <a:gd name="T7" fmla="*/ 0 h 10"/>
                <a:gd name="T8" fmla="*/ 59 w 59"/>
                <a:gd name="T9" fmla="*/ 10 h 10"/>
                <a:gd name="T10" fmla="*/ 3 w 59"/>
                <a:gd name="T11" fmla="*/ 9 h 10"/>
                <a:gd name="T12" fmla="*/ 57 w 59"/>
                <a:gd name="T13" fmla="*/ 9 h 10"/>
                <a:gd name="T14" fmla="*/ 56 w 59"/>
                <a:gd name="T15" fmla="*/ 2 h 10"/>
                <a:gd name="T16" fmla="*/ 1 w 59"/>
                <a:gd name="T17" fmla="*/ 2 h 10"/>
                <a:gd name="T18" fmla="*/ 3 w 5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0">
                  <a:moveTo>
                    <a:pt x="59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9" y="10"/>
                  </a:lnTo>
                  <a:close/>
                  <a:moveTo>
                    <a:pt x="3" y="9"/>
                  </a:moveTo>
                  <a:lnTo>
                    <a:pt x="57" y="9"/>
                  </a:lnTo>
                  <a:lnTo>
                    <a:pt x="56" y="2"/>
                  </a:lnTo>
                  <a:lnTo>
                    <a:pt x="1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7" name="Freeform 288"/>
            <p:cNvSpPr>
              <a:spLocks/>
            </p:cNvSpPr>
            <p:nvPr/>
          </p:nvSpPr>
          <p:spPr bwMode="auto">
            <a:xfrm>
              <a:off x="1828" y="3408"/>
              <a:ext cx="73" cy="9"/>
            </a:xfrm>
            <a:custGeom>
              <a:avLst/>
              <a:gdLst>
                <a:gd name="T0" fmla="*/ 0 w 73"/>
                <a:gd name="T1" fmla="*/ 0 h 9"/>
                <a:gd name="T2" fmla="*/ 2 w 73"/>
                <a:gd name="T3" fmla="*/ 9 h 9"/>
                <a:gd name="T4" fmla="*/ 73 w 73"/>
                <a:gd name="T5" fmla="*/ 9 h 9"/>
                <a:gd name="T6" fmla="*/ 71 w 73"/>
                <a:gd name="T7" fmla="*/ 0 h 9"/>
                <a:gd name="T8" fmla="*/ 0 w 7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">
                  <a:moveTo>
                    <a:pt x="0" y="0"/>
                  </a:moveTo>
                  <a:lnTo>
                    <a:pt x="2" y="9"/>
                  </a:lnTo>
                  <a:lnTo>
                    <a:pt x="73" y="9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8" name="Freeform 289"/>
            <p:cNvSpPr>
              <a:spLocks noEditPoints="1"/>
            </p:cNvSpPr>
            <p:nvPr/>
          </p:nvSpPr>
          <p:spPr bwMode="auto">
            <a:xfrm>
              <a:off x="1827" y="3406"/>
              <a:ext cx="75" cy="11"/>
            </a:xfrm>
            <a:custGeom>
              <a:avLst/>
              <a:gdLst>
                <a:gd name="T0" fmla="*/ 75 w 75"/>
                <a:gd name="T1" fmla="*/ 11 h 11"/>
                <a:gd name="T2" fmla="*/ 3 w 75"/>
                <a:gd name="T3" fmla="*/ 11 h 11"/>
                <a:gd name="T4" fmla="*/ 0 w 75"/>
                <a:gd name="T5" fmla="*/ 0 h 11"/>
                <a:gd name="T6" fmla="*/ 72 w 75"/>
                <a:gd name="T7" fmla="*/ 0 h 11"/>
                <a:gd name="T8" fmla="*/ 75 w 75"/>
                <a:gd name="T9" fmla="*/ 11 h 11"/>
                <a:gd name="T10" fmla="*/ 3 w 75"/>
                <a:gd name="T11" fmla="*/ 9 h 11"/>
                <a:gd name="T12" fmla="*/ 74 w 75"/>
                <a:gd name="T13" fmla="*/ 9 h 11"/>
                <a:gd name="T14" fmla="*/ 71 w 75"/>
                <a:gd name="T15" fmla="*/ 2 h 11"/>
                <a:gd name="T16" fmla="*/ 3 w 75"/>
                <a:gd name="T17" fmla="*/ 2 h 11"/>
                <a:gd name="T18" fmla="*/ 3 w 7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1">
                  <a:moveTo>
                    <a:pt x="75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5" y="11"/>
                  </a:lnTo>
                  <a:close/>
                  <a:moveTo>
                    <a:pt x="3" y="9"/>
                  </a:moveTo>
                  <a:lnTo>
                    <a:pt x="74" y="9"/>
                  </a:lnTo>
                  <a:lnTo>
                    <a:pt x="71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9" name="Freeform 290"/>
            <p:cNvSpPr>
              <a:spLocks/>
            </p:cNvSpPr>
            <p:nvPr/>
          </p:nvSpPr>
          <p:spPr bwMode="auto">
            <a:xfrm>
              <a:off x="1861" y="3396"/>
              <a:ext cx="25" cy="9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3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2" name="Freeform 291"/>
            <p:cNvSpPr>
              <a:spLocks noEditPoints="1"/>
            </p:cNvSpPr>
            <p:nvPr/>
          </p:nvSpPr>
          <p:spPr bwMode="auto">
            <a:xfrm>
              <a:off x="1861" y="3396"/>
              <a:ext cx="26" cy="10"/>
            </a:xfrm>
            <a:custGeom>
              <a:avLst/>
              <a:gdLst>
                <a:gd name="T0" fmla="*/ 26 w 26"/>
                <a:gd name="T1" fmla="*/ 10 h 10"/>
                <a:gd name="T2" fmla="*/ 1 w 26"/>
                <a:gd name="T3" fmla="*/ 10 h 10"/>
                <a:gd name="T4" fmla="*/ 0 w 26"/>
                <a:gd name="T5" fmla="*/ 0 h 10"/>
                <a:gd name="T6" fmla="*/ 23 w 26"/>
                <a:gd name="T7" fmla="*/ 0 h 10"/>
                <a:gd name="T8" fmla="*/ 26 w 26"/>
                <a:gd name="T9" fmla="*/ 10 h 10"/>
                <a:gd name="T10" fmla="*/ 3 w 26"/>
                <a:gd name="T11" fmla="*/ 7 h 10"/>
                <a:gd name="T12" fmla="*/ 25 w 26"/>
                <a:gd name="T13" fmla="*/ 7 h 10"/>
                <a:gd name="T14" fmla="*/ 22 w 26"/>
                <a:gd name="T15" fmla="*/ 2 h 10"/>
                <a:gd name="T16" fmla="*/ 1 w 26"/>
                <a:gd name="T17" fmla="*/ 2 h 10"/>
                <a:gd name="T18" fmla="*/ 3 w 26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6" y="10"/>
                  </a:lnTo>
                  <a:close/>
                  <a:moveTo>
                    <a:pt x="3" y="7"/>
                  </a:moveTo>
                  <a:lnTo>
                    <a:pt x="25" y="7"/>
                  </a:lnTo>
                  <a:lnTo>
                    <a:pt x="22" y="2"/>
                  </a:lnTo>
                  <a:lnTo>
                    <a:pt x="1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3" name="Freeform 292"/>
            <p:cNvSpPr>
              <a:spLocks/>
            </p:cNvSpPr>
            <p:nvPr/>
          </p:nvSpPr>
          <p:spPr bwMode="auto">
            <a:xfrm>
              <a:off x="1409" y="3420"/>
              <a:ext cx="27" cy="9"/>
            </a:xfrm>
            <a:custGeom>
              <a:avLst/>
              <a:gdLst>
                <a:gd name="T0" fmla="*/ 0 w 27"/>
                <a:gd name="T1" fmla="*/ 9 h 9"/>
                <a:gd name="T2" fmla="*/ 24 w 27"/>
                <a:gd name="T3" fmla="*/ 9 h 9"/>
                <a:gd name="T4" fmla="*/ 27 w 27"/>
                <a:gd name="T5" fmla="*/ 0 h 9"/>
                <a:gd name="T6" fmla="*/ 3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4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4" name="Freeform 293"/>
            <p:cNvSpPr>
              <a:spLocks noEditPoints="1"/>
            </p:cNvSpPr>
            <p:nvPr/>
          </p:nvSpPr>
          <p:spPr bwMode="auto">
            <a:xfrm>
              <a:off x="1408" y="3418"/>
              <a:ext cx="29" cy="11"/>
            </a:xfrm>
            <a:custGeom>
              <a:avLst/>
              <a:gdLst>
                <a:gd name="T0" fmla="*/ 26 w 29"/>
                <a:gd name="T1" fmla="*/ 11 h 11"/>
                <a:gd name="T2" fmla="*/ 0 w 29"/>
                <a:gd name="T3" fmla="*/ 11 h 11"/>
                <a:gd name="T4" fmla="*/ 4 w 29"/>
                <a:gd name="T5" fmla="*/ 0 h 11"/>
                <a:gd name="T6" fmla="*/ 29 w 29"/>
                <a:gd name="T7" fmla="*/ 0 h 11"/>
                <a:gd name="T8" fmla="*/ 26 w 29"/>
                <a:gd name="T9" fmla="*/ 11 h 11"/>
                <a:gd name="T10" fmla="*/ 3 w 29"/>
                <a:gd name="T11" fmla="*/ 9 h 11"/>
                <a:gd name="T12" fmla="*/ 25 w 29"/>
                <a:gd name="T13" fmla="*/ 9 h 11"/>
                <a:gd name="T14" fmla="*/ 26 w 29"/>
                <a:gd name="T15" fmla="*/ 2 h 11"/>
                <a:gd name="T16" fmla="*/ 4 w 29"/>
                <a:gd name="T17" fmla="*/ 2 h 11"/>
                <a:gd name="T18" fmla="*/ 3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6" y="11"/>
                  </a:moveTo>
                  <a:lnTo>
                    <a:pt x="0" y="11"/>
                  </a:lnTo>
                  <a:lnTo>
                    <a:pt x="4" y="0"/>
                  </a:lnTo>
                  <a:lnTo>
                    <a:pt x="29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6" y="2"/>
                  </a:lnTo>
                  <a:lnTo>
                    <a:pt x="4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5" name="Freeform 294"/>
            <p:cNvSpPr>
              <a:spLocks noEditPoints="1"/>
            </p:cNvSpPr>
            <p:nvPr/>
          </p:nvSpPr>
          <p:spPr bwMode="auto">
            <a:xfrm>
              <a:off x="1585" y="3118"/>
              <a:ext cx="221" cy="183"/>
            </a:xfrm>
            <a:custGeom>
              <a:avLst/>
              <a:gdLst>
                <a:gd name="T0" fmla="*/ 7 w 149"/>
                <a:gd name="T1" fmla="*/ 94 h 124"/>
                <a:gd name="T2" fmla="*/ 0 w 149"/>
                <a:gd name="T3" fmla="*/ 86 h 124"/>
                <a:gd name="T4" fmla="*/ 0 w 149"/>
                <a:gd name="T5" fmla="*/ 8 h 124"/>
                <a:gd name="T6" fmla="*/ 7 w 149"/>
                <a:gd name="T7" fmla="*/ 0 h 124"/>
                <a:gd name="T8" fmla="*/ 141 w 149"/>
                <a:gd name="T9" fmla="*/ 0 h 124"/>
                <a:gd name="T10" fmla="*/ 149 w 149"/>
                <a:gd name="T11" fmla="*/ 8 h 124"/>
                <a:gd name="T12" fmla="*/ 149 w 149"/>
                <a:gd name="T13" fmla="*/ 86 h 124"/>
                <a:gd name="T14" fmla="*/ 141 w 149"/>
                <a:gd name="T15" fmla="*/ 94 h 124"/>
                <a:gd name="T16" fmla="*/ 7 w 149"/>
                <a:gd name="T17" fmla="*/ 94 h 124"/>
                <a:gd name="T18" fmla="*/ 51 w 149"/>
                <a:gd name="T19" fmla="*/ 17 h 124"/>
                <a:gd name="T20" fmla="*/ 111 w 149"/>
                <a:gd name="T21" fmla="*/ 47 h 124"/>
                <a:gd name="T22" fmla="*/ 51 w 149"/>
                <a:gd name="T23" fmla="*/ 77 h 124"/>
                <a:gd name="T24" fmla="*/ 51 w 149"/>
                <a:gd name="T25" fmla="*/ 17 h 124"/>
                <a:gd name="T26" fmla="*/ 149 w 149"/>
                <a:gd name="T27" fmla="*/ 117 h 124"/>
                <a:gd name="T28" fmla="*/ 85 w 149"/>
                <a:gd name="T29" fmla="*/ 117 h 124"/>
                <a:gd name="T30" fmla="*/ 74 w 149"/>
                <a:gd name="T31" fmla="*/ 124 h 124"/>
                <a:gd name="T32" fmla="*/ 63 w 149"/>
                <a:gd name="T33" fmla="*/ 117 h 124"/>
                <a:gd name="T34" fmla="*/ 0 w 149"/>
                <a:gd name="T35" fmla="*/ 117 h 124"/>
                <a:gd name="T36" fmla="*/ 0 w 149"/>
                <a:gd name="T37" fmla="*/ 108 h 124"/>
                <a:gd name="T38" fmla="*/ 63 w 149"/>
                <a:gd name="T39" fmla="*/ 108 h 124"/>
                <a:gd name="T40" fmla="*/ 74 w 149"/>
                <a:gd name="T41" fmla="*/ 100 h 124"/>
                <a:gd name="T42" fmla="*/ 85 w 149"/>
                <a:gd name="T43" fmla="*/ 108 h 124"/>
                <a:gd name="T44" fmla="*/ 149 w 149"/>
                <a:gd name="T45" fmla="*/ 108 h 124"/>
                <a:gd name="T46" fmla="*/ 149 w 149"/>
                <a:gd name="T4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9" h="124">
                  <a:moveTo>
                    <a:pt x="7" y="94"/>
                  </a:moveTo>
                  <a:cubicBezTo>
                    <a:pt x="3" y="94"/>
                    <a:pt x="0" y="91"/>
                    <a:pt x="0" y="86"/>
                  </a:cubicBezTo>
                  <a:cubicBezTo>
                    <a:pt x="0" y="60"/>
                    <a:pt x="0" y="34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5" y="0"/>
                    <a:pt x="149" y="3"/>
                    <a:pt x="149" y="8"/>
                  </a:cubicBezTo>
                  <a:cubicBezTo>
                    <a:pt x="149" y="34"/>
                    <a:pt x="149" y="60"/>
                    <a:pt x="149" y="86"/>
                  </a:cubicBezTo>
                  <a:cubicBezTo>
                    <a:pt x="149" y="91"/>
                    <a:pt x="145" y="94"/>
                    <a:pt x="141" y="94"/>
                  </a:cubicBezTo>
                  <a:cubicBezTo>
                    <a:pt x="74" y="94"/>
                    <a:pt x="74" y="94"/>
                    <a:pt x="7" y="94"/>
                  </a:cubicBezTo>
                  <a:close/>
                  <a:moveTo>
                    <a:pt x="51" y="17"/>
                  </a:moveTo>
                  <a:cubicBezTo>
                    <a:pt x="111" y="47"/>
                    <a:pt x="111" y="47"/>
                    <a:pt x="111" y="47"/>
                  </a:cubicBezTo>
                  <a:cubicBezTo>
                    <a:pt x="51" y="77"/>
                    <a:pt x="51" y="77"/>
                    <a:pt x="51" y="77"/>
                  </a:cubicBezTo>
                  <a:lnTo>
                    <a:pt x="51" y="17"/>
                  </a:lnTo>
                  <a:close/>
                  <a:moveTo>
                    <a:pt x="149" y="117"/>
                  </a:moveTo>
                  <a:cubicBezTo>
                    <a:pt x="85" y="117"/>
                    <a:pt x="85" y="117"/>
                    <a:pt x="85" y="117"/>
                  </a:cubicBezTo>
                  <a:cubicBezTo>
                    <a:pt x="84" y="121"/>
                    <a:pt x="79" y="124"/>
                    <a:pt x="74" y="124"/>
                  </a:cubicBezTo>
                  <a:cubicBezTo>
                    <a:pt x="69" y="124"/>
                    <a:pt x="65" y="121"/>
                    <a:pt x="63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5" y="103"/>
                    <a:pt x="69" y="100"/>
                    <a:pt x="74" y="100"/>
                  </a:cubicBezTo>
                  <a:cubicBezTo>
                    <a:pt x="79" y="100"/>
                    <a:pt x="84" y="103"/>
                    <a:pt x="85" y="108"/>
                  </a:cubicBezTo>
                  <a:cubicBezTo>
                    <a:pt x="149" y="108"/>
                    <a:pt x="149" y="108"/>
                    <a:pt x="149" y="108"/>
                  </a:cubicBezTo>
                  <a:lnTo>
                    <a:pt x="149" y="11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6" name="Rectangle 295"/>
            <p:cNvSpPr>
              <a:spLocks noChangeArrowheads="1"/>
            </p:cNvSpPr>
            <p:nvPr/>
          </p:nvSpPr>
          <p:spPr bwMode="auto">
            <a:xfrm>
              <a:off x="3125" y="1141"/>
              <a:ext cx="21" cy="43"/>
            </a:xfrm>
            <a:prstGeom prst="rect">
              <a:avLst/>
            </a:prstGeom>
            <a:solidFill>
              <a:srgbClr val="4B7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7" name="Rectangle 296"/>
            <p:cNvSpPr>
              <a:spLocks noChangeArrowheads="1"/>
            </p:cNvSpPr>
            <p:nvPr/>
          </p:nvSpPr>
          <p:spPr bwMode="auto">
            <a:xfrm>
              <a:off x="3150" y="1141"/>
              <a:ext cx="25" cy="22"/>
            </a:xfrm>
            <a:prstGeom prst="rect">
              <a:avLst/>
            </a:prstGeom>
            <a:solidFill>
              <a:srgbClr val="4B7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8" name="Freeform 297"/>
            <p:cNvSpPr>
              <a:spLocks/>
            </p:cNvSpPr>
            <p:nvPr/>
          </p:nvSpPr>
          <p:spPr bwMode="auto">
            <a:xfrm>
              <a:off x="705" y="1607"/>
              <a:ext cx="164" cy="191"/>
            </a:xfrm>
            <a:custGeom>
              <a:avLst/>
              <a:gdLst>
                <a:gd name="T0" fmla="*/ 164 w 164"/>
                <a:gd name="T1" fmla="*/ 191 h 191"/>
                <a:gd name="T2" fmla="*/ 0 w 164"/>
                <a:gd name="T3" fmla="*/ 95 h 191"/>
                <a:gd name="T4" fmla="*/ 164 w 164"/>
                <a:gd name="T5" fmla="*/ 0 h 191"/>
                <a:gd name="T6" fmla="*/ 164 w 164"/>
                <a:gd name="T7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191">
                  <a:moveTo>
                    <a:pt x="164" y="191"/>
                  </a:moveTo>
                  <a:lnTo>
                    <a:pt x="0" y="95"/>
                  </a:lnTo>
                  <a:lnTo>
                    <a:pt x="164" y="0"/>
                  </a:lnTo>
                  <a:lnTo>
                    <a:pt x="164" y="19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9" name="Freeform 298"/>
            <p:cNvSpPr>
              <a:spLocks noEditPoints="1"/>
            </p:cNvSpPr>
            <p:nvPr/>
          </p:nvSpPr>
          <p:spPr bwMode="auto">
            <a:xfrm>
              <a:off x="890" y="1684"/>
              <a:ext cx="824" cy="447"/>
            </a:xfrm>
            <a:custGeom>
              <a:avLst/>
              <a:gdLst>
                <a:gd name="T0" fmla="*/ 14 w 557"/>
                <a:gd name="T1" fmla="*/ 70 h 302"/>
                <a:gd name="T2" fmla="*/ 14 w 557"/>
                <a:gd name="T3" fmla="*/ 102 h 302"/>
                <a:gd name="T4" fmla="*/ 14 w 557"/>
                <a:gd name="T5" fmla="*/ 104 h 302"/>
                <a:gd name="T6" fmla="*/ 14 w 557"/>
                <a:gd name="T7" fmla="*/ 106 h 302"/>
                <a:gd name="T8" fmla="*/ 14 w 557"/>
                <a:gd name="T9" fmla="*/ 108 h 302"/>
                <a:gd name="T10" fmla="*/ 15 w 557"/>
                <a:gd name="T11" fmla="*/ 110 h 302"/>
                <a:gd name="T12" fmla="*/ 1 w 557"/>
                <a:gd name="T13" fmla="*/ 113 h 302"/>
                <a:gd name="T14" fmla="*/ 1 w 557"/>
                <a:gd name="T15" fmla="*/ 111 h 302"/>
                <a:gd name="T16" fmla="*/ 0 w 557"/>
                <a:gd name="T17" fmla="*/ 108 h 302"/>
                <a:gd name="T18" fmla="*/ 0 w 557"/>
                <a:gd name="T19" fmla="*/ 106 h 302"/>
                <a:gd name="T20" fmla="*/ 0 w 557"/>
                <a:gd name="T21" fmla="*/ 104 h 302"/>
                <a:gd name="T22" fmla="*/ 0 w 557"/>
                <a:gd name="T23" fmla="*/ 84 h 302"/>
                <a:gd name="T24" fmla="*/ 48 w 557"/>
                <a:gd name="T25" fmla="*/ 141 h 302"/>
                <a:gd name="T26" fmla="*/ 48 w 557"/>
                <a:gd name="T27" fmla="*/ 155 h 302"/>
                <a:gd name="T28" fmla="*/ 50 w 557"/>
                <a:gd name="T29" fmla="*/ 156 h 302"/>
                <a:gd name="T30" fmla="*/ 53 w 557"/>
                <a:gd name="T31" fmla="*/ 156 h 302"/>
                <a:gd name="T32" fmla="*/ 54 w 557"/>
                <a:gd name="T33" fmla="*/ 142 h 302"/>
                <a:gd name="T34" fmla="*/ 52 w 557"/>
                <a:gd name="T35" fmla="*/ 141 h 302"/>
                <a:gd name="T36" fmla="*/ 50 w 557"/>
                <a:gd name="T37" fmla="*/ 141 h 302"/>
                <a:gd name="T38" fmla="*/ 105 w 557"/>
                <a:gd name="T39" fmla="*/ 142 h 302"/>
                <a:gd name="T40" fmla="*/ 108 w 557"/>
                <a:gd name="T41" fmla="*/ 142 h 302"/>
                <a:gd name="T42" fmla="*/ 110 w 557"/>
                <a:gd name="T43" fmla="*/ 142 h 302"/>
                <a:gd name="T44" fmla="*/ 113 w 557"/>
                <a:gd name="T45" fmla="*/ 142 h 302"/>
                <a:gd name="T46" fmla="*/ 115 w 557"/>
                <a:gd name="T47" fmla="*/ 143 h 302"/>
                <a:gd name="T48" fmla="*/ 117 w 557"/>
                <a:gd name="T49" fmla="*/ 143 h 302"/>
                <a:gd name="T50" fmla="*/ 115 w 557"/>
                <a:gd name="T51" fmla="*/ 157 h 302"/>
                <a:gd name="T52" fmla="*/ 113 w 557"/>
                <a:gd name="T53" fmla="*/ 156 h 302"/>
                <a:gd name="T54" fmla="*/ 111 w 557"/>
                <a:gd name="T55" fmla="*/ 156 h 302"/>
                <a:gd name="T56" fmla="*/ 109 w 557"/>
                <a:gd name="T57" fmla="*/ 156 h 302"/>
                <a:gd name="T58" fmla="*/ 107 w 557"/>
                <a:gd name="T59" fmla="*/ 156 h 302"/>
                <a:gd name="T60" fmla="*/ 105 w 557"/>
                <a:gd name="T61" fmla="*/ 156 h 302"/>
                <a:gd name="T62" fmla="*/ 155 w 557"/>
                <a:gd name="T63" fmla="*/ 174 h 302"/>
                <a:gd name="T64" fmla="*/ 145 w 557"/>
                <a:gd name="T65" fmla="*/ 192 h 302"/>
                <a:gd name="T66" fmla="*/ 145 w 557"/>
                <a:gd name="T67" fmla="*/ 194 h 302"/>
                <a:gd name="T68" fmla="*/ 159 w 557"/>
                <a:gd name="T69" fmla="*/ 196 h 302"/>
                <a:gd name="T70" fmla="*/ 159 w 557"/>
                <a:gd name="T71" fmla="*/ 193 h 302"/>
                <a:gd name="T72" fmla="*/ 159 w 557"/>
                <a:gd name="T73" fmla="*/ 191 h 302"/>
                <a:gd name="T74" fmla="*/ 159 w 557"/>
                <a:gd name="T75" fmla="*/ 249 h 302"/>
                <a:gd name="T76" fmla="*/ 159 w 557"/>
                <a:gd name="T77" fmla="*/ 251 h 302"/>
                <a:gd name="T78" fmla="*/ 159 w 557"/>
                <a:gd name="T79" fmla="*/ 253 h 302"/>
                <a:gd name="T80" fmla="*/ 160 w 557"/>
                <a:gd name="T81" fmla="*/ 255 h 302"/>
                <a:gd name="T82" fmla="*/ 160 w 557"/>
                <a:gd name="T83" fmla="*/ 257 h 302"/>
                <a:gd name="T84" fmla="*/ 147 w 557"/>
                <a:gd name="T85" fmla="*/ 262 h 302"/>
                <a:gd name="T86" fmla="*/ 146 w 557"/>
                <a:gd name="T87" fmla="*/ 260 h 302"/>
                <a:gd name="T88" fmla="*/ 146 w 557"/>
                <a:gd name="T89" fmla="*/ 257 h 302"/>
                <a:gd name="T90" fmla="*/ 145 w 557"/>
                <a:gd name="T91" fmla="*/ 255 h 302"/>
                <a:gd name="T92" fmla="*/ 145 w 557"/>
                <a:gd name="T93" fmla="*/ 253 h 302"/>
                <a:gd name="T94" fmla="*/ 145 w 557"/>
                <a:gd name="T95" fmla="*/ 250 h 302"/>
                <a:gd name="T96" fmla="*/ 159 w 557"/>
                <a:gd name="T97" fmla="*/ 233 h 302"/>
                <a:gd name="T98" fmla="*/ 193 w 557"/>
                <a:gd name="T99" fmla="*/ 302 h 302"/>
                <a:gd name="T100" fmla="*/ 195 w 557"/>
                <a:gd name="T101" fmla="*/ 302 h 302"/>
                <a:gd name="T102" fmla="*/ 197 w 557"/>
                <a:gd name="T103" fmla="*/ 302 h 302"/>
                <a:gd name="T104" fmla="*/ 221 w 557"/>
                <a:gd name="T105" fmla="*/ 288 h 302"/>
                <a:gd name="T106" fmla="*/ 197 w 557"/>
                <a:gd name="T107" fmla="*/ 288 h 302"/>
                <a:gd name="T108" fmla="*/ 195 w 557"/>
                <a:gd name="T109" fmla="*/ 288 h 302"/>
                <a:gd name="T110" fmla="*/ 235 w 557"/>
                <a:gd name="T111" fmla="*/ 302 h 302"/>
                <a:gd name="T112" fmla="*/ 319 w 557"/>
                <a:gd name="T113" fmla="*/ 288 h 302"/>
                <a:gd name="T114" fmla="*/ 389 w 557"/>
                <a:gd name="T115" fmla="*/ 302 h 302"/>
                <a:gd name="T116" fmla="*/ 403 w 557"/>
                <a:gd name="T117" fmla="*/ 288 h 302"/>
                <a:gd name="T118" fmla="*/ 516 w 557"/>
                <a:gd name="T119" fmla="*/ 288 h 302"/>
                <a:gd name="T120" fmla="*/ 529 w 557"/>
                <a:gd name="T1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7" h="302">
                  <a:moveTo>
                    <a:pt x="14" y="0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0"/>
                  </a:lnTo>
                  <a:close/>
                  <a:moveTo>
                    <a:pt x="14" y="42"/>
                  </a:moveTo>
                  <a:cubicBezTo>
                    <a:pt x="14" y="70"/>
                    <a:pt x="14" y="70"/>
                    <a:pt x="14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14" y="42"/>
                  </a:lnTo>
                  <a:close/>
                  <a:moveTo>
                    <a:pt x="14" y="84"/>
                  </a:moveTo>
                  <a:cubicBezTo>
                    <a:pt x="14" y="101"/>
                    <a:pt x="14" y="101"/>
                    <a:pt x="14" y="101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84"/>
                    <a:pt x="0" y="84"/>
                    <a:pt x="0" y="84"/>
                  </a:cubicBezTo>
                  <a:lnTo>
                    <a:pt x="14" y="84"/>
                  </a:lnTo>
                  <a:close/>
                  <a:moveTo>
                    <a:pt x="19" y="122"/>
                  </a:moveTo>
                  <a:cubicBezTo>
                    <a:pt x="7" y="129"/>
                    <a:pt x="7" y="129"/>
                    <a:pt x="7" y="129"/>
                  </a:cubicBezTo>
                  <a:cubicBezTo>
                    <a:pt x="13" y="138"/>
                    <a:pt x="21" y="146"/>
                    <a:pt x="31" y="150"/>
                  </a:cubicBezTo>
                  <a:cubicBezTo>
                    <a:pt x="37" y="138"/>
                    <a:pt x="37" y="138"/>
                    <a:pt x="37" y="138"/>
                  </a:cubicBezTo>
                  <a:cubicBezTo>
                    <a:pt x="29" y="134"/>
                    <a:pt x="23" y="129"/>
                    <a:pt x="19" y="122"/>
                  </a:cubicBezTo>
                  <a:close/>
                  <a:moveTo>
                    <a:pt x="48" y="141"/>
                  </a:move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49" y="155"/>
                    <a:pt x="49" y="155"/>
                    <a:pt x="49" y="155"/>
                  </a:cubicBezTo>
                  <a:cubicBezTo>
                    <a:pt x="49" y="155"/>
                    <a:pt x="49" y="155"/>
                    <a:pt x="49" y="155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50" y="156"/>
                    <a:pt x="50" y="156"/>
                    <a:pt x="50" y="156"/>
                  </a:cubicBezTo>
                  <a:cubicBezTo>
                    <a:pt x="50" y="156"/>
                    <a:pt x="50" y="156"/>
                    <a:pt x="50" y="156"/>
                  </a:cubicBezTo>
                  <a:cubicBezTo>
                    <a:pt x="50" y="156"/>
                    <a:pt x="50" y="156"/>
                    <a:pt x="50" y="156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3" y="156"/>
                    <a:pt x="53" y="156"/>
                    <a:pt x="53" y="156"/>
                  </a:cubicBezTo>
                  <a:cubicBezTo>
                    <a:pt x="53" y="156"/>
                    <a:pt x="53" y="156"/>
                    <a:pt x="53" y="156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0" y="141"/>
                    <a:pt x="50" y="141"/>
                    <a:pt x="50" y="141"/>
                  </a:cubicBezTo>
                  <a:cubicBezTo>
                    <a:pt x="50" y="141"/>
                    <a:pt x="50" y="141"/>
                    <a:pt x="50" y="141"/>
                  </a:cubicBezTo>
                  <a:cubicBezTo>
                    <a:pt x="50" y="141"/>
                    <a:pt x="50" y="141"/>
                    <a:pt x="50" y="141"/>
                  </a:cubicBezTo>
                  <a:cubicBezTo>
                    <a:pt x="50" y="141"/>
                    <a:pt x="50" y="141"/>
                    <a:pt x="50" y="141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8" y="141"/>
                    <a:pt x="48" y="141"/>
                    <a:pt x="48" y="141"/>
                  </a:cubicBezTo>
                  <a:close/>
                  <a:moveTo>
                    <a:pt x="90" y="142"/>
                  </a:moveTo>
                  <a:cubicBezTo>
                    <a:pt x="105" y="142"/>
                    <a:pt x="105" y="142"/>
                    <a:pt x="105" y="142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9" y="142"/>
                    <a:pt x="109" y="142"/>
                    <a:pt x="109" y="142"/>
                  </a:cubicBezTo>
                  <a:cubicBezTo>
                    <a:pt x="109" y="142"/>
                    <a:pt x="109" y="142"/>
                    <a:pt x="109" y="142"/>
                  </a:cubicBezTo>
                  <a:cubicBezTo>
                    <a:pt x="109" y="142"/>
                    <a:pt x="109" y="142"/>
                    <a:pt x="109" y="142"/>
                  </a:cubicBezTo>
                  <a:cubicBezTo>
                    <a:pt x="109" y="142"/>
                    <a:pt x="109" y="142"/>
                    <a:pt x="109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4" y="142"/>
                    <a:pt x="114" y="142"/>
                    <a:pt x="114" y="142"/>
                  </a:cubicBezTo>
                  <a:cubicBezTo>
                    <a:pt x="114" y="142"/>
                    <a:pt x="114" y="142"/>
                    <a:pt x="114" y="142"/>
                  </a:cubicBezTo>
                  <a:cubicBezTo>
                    <a:pt x="115" y="142"/>
                    <a:pt x="115" y="142"/>
                    <a:pt x="115" y="142"/>
                  </a:cubicBezTo>
                  <a:cubicBezTo>
                    <a:pt x="115" y="143"/>
                    <a:pt x="115" y="143"/>
                    <a:pt x="115" y="143"/>
                  </a:cubicBezTo>
                  <a:cubicBezTo>
                    <a:pt x="115" y="143"/>
                    <a:pt x="115" y="143"/>
                    <a:pt x="115" y="143"/>
                  </a:cubicBezTo>
                  <a:cubicBezTo>
                    <a:pt x="115" y="143"/>
                    <a:pt x="115" y="143"/>
                    <a:pt x="115" y="143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2" y="156"/>
                    <a:pt x="112" y="156"/>
                    <a:pt x="112" y="156"/>
                  </a:cubicBezTo>
                  <a:cubicBezTo>
                    <a:pt x="112" y="156"/>
                    <a:pt x="112" y="156"/>
                    <a:pt x="112" y="156"/>
                  </a:cubicBezTo>
                  <a:cubicBezTo>
                    <a:pt x="112" y="156"/>
                    <a:pt x="112" y="156"/>
                    <a:pt x="112" y="156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06" y="156"/>
                    <a:pt x="106" y="156"/>
                    <a:pt x="106" y="156"/>
                  </a:cubicBezTo>
                  <a:cubicBezTo>
                    <a:pt x="106" y="156"/>
                    <a:pt x="106" y="156"/>
                    <a:pt x="106" y="156"/>
                  </a:cubicBezTo>
                  <a:cubicBezTo>
                    <a:pt x="106" y="156"/>
                    <a:pt x="106" y="156"/>
                    <a:pt x="106" y="156"/>
                  </a:cubicBezTo>
                  <a:cubicBezTo>
                    <a:pt x="105" y="156"/>
                    <a:pt x="105" y="156"/>
                    <a:pt x="105" y="156"/>
                  </a:cubicBezTo>
                  <a:cubicBezTo>
                    <a:pt x="105" y="156"/>
                    <a:pt x="105" y="156"/>
                    <a:pt x="105" y="156"/>
                  </a:cubicBezTo>
                  <a:cubicBezTo>
                    <a:pt x="90" y="156"/>
                    <a:pt x="90" y="156"/>
                    <a:pt x="90" y="156"/>
                  </a:cubicBezTo>
                  <a:lnTo>
                    <a:pt x="90" y="142"/>
                  </a:lnTo>
                  <a:close/>
                  <a:moveTo>
                    <a:pt x="134" y="150"/>
                  </a:moveTo>
                  <a:cubicBezTo>
                    <a:pt x="126" y="162"/>
                    <a:pt x="126" y="162"/>
                    <a:pt x="126" y="162"/>
                  </a:cubicBezTo>
                  <a:cubicBezTo>
                    <a:pt x="134" y="167"/>
                    <a:pt x="138" y="172"/>
                    <a:pt x="142" y="180"/>
                  </a:cubicBezTo>
                  <a:cubicBezTo>
                    <a:pt x="155" y="174"/>
                    <a:pt x="155" y="174"/>
                    <a:pt x="155" y="174"/>
                  </a:cubicBezTo>
                  <a:cubicBezTo>
                    <a:pt x="150" y="164"/>
                    <a:pt x="143" y="156"/>
                    <a:pt x="134" y="150"/>
                  </a:cubicBezTo>
                  <a:close/>
                  <a:moveTo>
                    <a:pt x="159" y="190"/>
                  </a:moveTo>
                  <a:cubicBezTo>
                    <a:pt x="145" y="191"/>
                    <a:pt x="145" y="191"/>
                    <a:pt x="145" y="191"/>
                  </a:cubicBezTo>
                  <a:cubicBezTo>
                    <a:pt x="145" y="192"/>
                    <a:pt x="145" y="192"/>
                    <a:pt x="145" y="192"/>
                  </a:cubicBezTo>
                  <a:cubicBezTo>
                    <a:pt x="145" y="192"/>
                    <a:pt x="145" y="192"/>
                    <a:pt x="145" y="192"/>
                  </a:cubicBezTo>
                  <a:cubicBezTo>
                    <a:pt x="145" y="192"/>
                    <a:pt x="145" y="192"/>
                    <a:pt x="145" y="192"/>
                  </a:cubicBezTo>
                  <a:cubicBezTo>
                    <a:pt x="145" y="192"/>
                    <a:pt x="145" y="192"/>
                    <a:pt x="145" y="192"/>
                  </a:cubicBezTo>
                  <a:cubicBezTo>
                    <a:pt x="145" y="193"/>
                    <a:pt x="145" y="193"/>
                    <a:pt x="145" y="193"/>
                  </a:cubicBezTo>
                  <a:cubicBezTo>
                    <a:pt x="145" y="193"/>
                    <a:pt x="145" y="193"/>
                    <a:pt x="145" y="193"/>
                  </a:cubicBezTo>
                  <a:cubicBezTo>
                    <a:pt x="145" y="193"/>
                    <a:pt x="145" y="193"/>
                    <a:pt x="145" y="193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5" y="196"/>
                    <a:pt x="145" y="196"/>
                    <a:pt x="145" y="196"/>
                  </a:cubicBezTo>
                  <a:cubicBezTo>
                    <a:pt x="145" y="218"/>
                    <a:pt x="145" y="218"/>
                    <a:pt x="145" y="218"/>
                  </a:cubicBezTo>
                  <a:cubicBezTo>
                    <a:pt x="159" y="218"/>
                    <a:pt x="159" y="218"/>
                    <a:pt x="159" y="218"/>
                  </a:cubicBezTo>
                  <a:cubicBezTo>
                    <a:pt x="159" y="196"/>
                    <a:pt x="159" y="196"/>
                    <a:pt x="159" y="196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59" y="194"/>
                    <a:pt x="159" y="194"/>
                    <a:pt x="159" y="194"/>
                  </a:cubicBezTo>
                  <a:cubicBezTo>
                    <a:pt x="159" y="194"/>
                    <a:pt x="159" y="194"/>
                    <a:pt x="159" y="194"/>
                  </a:cubicBezTo>
                  <a:cubicBezTo>
                    <a:pt x="159" y="194"/>
                    <a:pt x="159" y="194"/>
                    <a:pt x="159" y="194"/>
                  </a:cubicBezTo>
                  <a:cubicBezTo>
                    <a:pt x="159" y="193"/>
                    <a:pt x="159" y="193"/>
                    <a:pt x="159" y="193"/>
                  </a:cubicBezTo>
                  <a:cubicBezTo>
                    <a:pt x="159" y="193"/>
                    <a:pt x="159" y="193"/>
                    <a:pt x="159" y="193"/>
                  </a:cubicBezTo>
                  <a:cubicBezTo>
                    <a:pt x="159" y="192"/>
                    <a:pt x="159" y="192"/>
                    <a:pt x="159" y="192"/>
                  </a:cubicBezTo>
                  <a:cubicBezTo>
                    <a:pt x="159" y="192"/>
                    <a:pt x="159" y="192"/>
                    <a:pt x="159" y="192"/>
                  </a:cubicBezTo>
                  <a:cubicBezTo>
                    <a:pt x="159" y="192"/>
                    <a:pt x="159" y="192"/>
                    <a:pt x="159" y="192"/>
                  </a:cubicBezTo>
                  <a:cubicBezTo>
                    <a:pt x="159" y="192"/>
                    <a:pt x="159" y="192"/>
                    <a:pt x="159" y="192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9" y="190"/>
                    <a:pt x="159" y="190"/>
                    <a:pt x="159" y="190"/>
                  </a:cubicBezTo>
                  <a:cubicBezTo>
                    <a:pt x="159" y="190"/>
                    <a:pt x="159" y="190"/>
                    <a:pt x="159" y="190"/>
                  </a:cubicBezTo>
                  <a:cubicBezTo>
                    <a:pt x="159" y="190"/>
                    <a:pt x="159" y="190"/>
                    <a:pt x="159" y="190"/>
                  </a:cubicBezTo>
                  <a:close/>
                  <a:moveTo>
                    <a:pt x="159" y="233"/>
                  </a:moveTo>
                  <a:cubicBezTo>
                    <a:pt x="159" y="248"/>
                    <a:pt x="159" y="248"/>
                    <a:pt x="159" y="248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59" y="250"/>
                    <a:pt x="159" y="250"/>
                    <a:pt x="159" y="250"/>
                  </a:cubicBezTo>
                  <a:cubicBezTo>
                    <a:pt x="159" y="250"/>
                    <a:pt x="159" y="250"/>
                    <a:pt x="159" y="250"/>
                  </a:cubicBezTo>
                  <a:cubicBezTo>
                    <a:pt x="159" y="250"/>
                    <a:pt x="159" y="250"/>
                    <a:pt x="159" y="250"/>
                  </a:cubicBezTo>
                  <a:cubicBezTo>
                    <a:pt x="159" y="251"/>
                    <a:pt x="159" y="251"/>
                    <a:pt x="159" y="251"/>
                  </a:cubicBezTo>
                  <a:cubicBezTo>
                    <a:pt x="159" y="251"/>
                    <a:pt x="159" y="251"/>
                    <a:pt x="159" y="251"/>
                  </a:cubicBezTo>
                  <a:cubicBezTo>
                    <a:pt x="159" y="251"/>
                    <a:pt x="159" y="251"/>
                    <a:pt x="159" y="251"/>
                  </a:cubicBezTo>
                  <a:cubicBezTo>
                    <a:pt x="159" y="252"/>
                    <a:pt x="159" y="252"/>
                    <a:pt x="159" y="252"/>
                  </a:cubicBezTo>
                  <a:cubicBezTo>
                    <a:pt x="159" y="252"/>
                    <a:pt x="159" y="252"/>
                    <a:pt x="159" y="252"/>
                  </a:cubicBezTo>
                  <a:cubicBezTo>
                    <a:pt x="159" y="252"/>
                    <a:pt x="159" y="252"/>
                    <a:pt x="159" y="252"/>
                  </a:cubicBezTo>
                  <a:cubicBezTo>
                    <a:pt x="159" y="252"/>
                    <a:pt x="159" y="252"/>
                    <a:pt x="159" y="252"/>
                  </a:cubicBezTo>
                  <a:cubicBezTo>
                    <a:pt x="159" y="253"/>
                    <a:pt x="159" y="253"/>
                    <a:pt x="159" y="253"/>
                  </a:cubicBezTo>
                  <a:cubicBezTo>
                    <a:pt x="159" y="253"/>
                    <a:pt x="159" y="253"/>
                    <a:pt x="159" y="253"/>
                  </a:cubicBezTo>
                  <a:cubicBezTo>
                    <a:pt x="159" y="253"/>
                    <a:pt x="159" y="253"/>
                    <a:pt x="159" y="253"/>
                  </a:cubicBezTo>
                  <a:cubicBezTo>
                    <a:pt x="159" y="254"/>
                    <a:pt x="159" y="254"/>
                    <a:pt x="159" y="254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60" y="255"/>
                    <a:pt x="160" y="255"/>
                    <a:pt x="160" y="255"/>
                  </a:cubicBezTo>
                  <a:cubicBezTo>
                    <a:pt x="160" y="255"/>
                    <a:pt x="160" y="255"/>
                    <a:pt x="160" y="255"/>
                  </a:cubicBezTo>
                  <a:cubicBezTo>
                    <a:pt x="160" y="255"/>
                    <a:pt x="160" y="255"/>
                    <a:pt x="160" y="255"/>
                  </a:cubicBezTo>
                  <a:cubicBezTo>
                    <a:pt x="160" y="256"/>
                    <a:pt x="160" y="256"/>
                    <a:pt x="160" y="256"/>
                  </a:cubicBezTo>
                  <a:cubicBezTo>
                    <a:pt x="160" y="256"/>
                    <a:pt x="160" y="256"/>
                    <a:pt x="160" y="256"/>
                  </a:cubicBezTo>
                  <a:cubicBezTo>
                    <a:pt x="160" y="256"/>
                    <a:pt x="160" y="256"/>
                    <a:pt x="160" y="256"/>
                  </a:cubicBezTo>
                  <a:cubicBezTo>
                    <a:pt x="160" y="256"/>
                    <a:pt x="160" y="256"/>
                    <a:pt x="160" y="256"/>
                  </a:cubicBezTo>
                  <a:cubicBezTo>
                    <a:pt x="160" y="257"/>
                    <a:pt x="160" y="257"/>
                    <a:pt x="160" y="257"/>
                  </a:cubicBezTo>
                  <a:cubicBezTo>
                    <a:pt x="160" y="257"/>
                    <a:pt x="160" y="257"/>
                    <a:pt x="160" y="257"/>
                  </a:cubicBezTo>
                  <a:cubicBezTo>
                    <a:pt x="160" y="257"/>
                    <a:pt x="160" y="257"/>
                    <a:pt x="160" y="257"/>
                  </a:cubicBezTo>
                  <a:cubicBezTo>
                    <a:pt x="160" y="258"/>
                    <a:pt x="160" y="258"/>
                    <a:pt x="160" y="258"/>
                  </a:cubicBezTo>
                  <a:cubicBezTo>
                    <a:pt x="160" y="258"/>
                    <a:pt x="160" y="258"/>
                    <a:pt x="160" y="258"/>
                  </a:cubicBezTo>
                  <a:cubicBezTo>
                    <a:pt x="160" y="258"/>
                    <a:pt x="160" y="258"/>
                    <a:pt x="160" y="258"/>
                  </a:cubicBezTo>
                  <a:cubicBezTo>
                    <a:pt x="160" y="258"/>
                    <a:pt x="160" y="258"/>
                    <a:pt x="160" y="258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6" y="260"/>
                    <a:pt x="146" y="260"/>
                    <a:pt x="146" y="260"/>
                  </a:cubicBezTo>
                  <a:cubicBezTo>
                    <a:pt x="146" y="260"/>
                    <a:pt x="146" y="260"/>
                    <a:pt x="146" y="260"/>
                  </a:cubicBezTo>
                  <a:cubicBezTo>
                    <a:pt x="146" y="260"/>
                    <a:pt x="146" y="260"/>
                    <a:pt x="146" y="260"/>
                  </a:cubicBezTo>
                  <a:cubicBezTo>
                    <a:pt x="146" y="259"/>
                    <a:pt x="146" y="259"/>
                    <a:pt x="146" y="259"/>
                  </a:cubicBezTo>
                  <a:cubicBezTo>
                    <a:pt x="146" y="259"/>
                    <a:pt x="146" y="259"/>
                    <a:pt x="146" y="259"/>
                  </a:cubicBezTo>
                  <a:cubicBezTo>
                    <a:pt x="146" y="259"/>
                    <a:pt x="146" y="259"/>
                    <a:pt x="146" y="259"/>
                  </a:cubicBezTo>
                  <a:cubicBezTo>
                    <a:pt x="146" y="258"/>
                    <a:pt x="146" y="258"/>
                    <a:pt x="146" y="258"/>
                  </a:cubicBezTo>
                  <a:cubicBezTo>
                    <a:pt x="146" y="258"/>
                    <a:pt x="146" y="258"/>
                    <a:pt x="146" y="258"/>
                  </a:cubicBezTo>
                  <a:cubicBezTo>
                    <a:pt x="146" y="258"/>
                    <a:pt x="146" y="258"/>
                    <a:pt x="146" y="258"/>
                  </a:cubicBezTo>
                  <a:cubicBezTo>
                    <a:pt x="146" y="257"/>
                    <a:pt x="146" y="257"/>
                    <a:pt x="146" y="257"/>
                  </a:cubicBezTo>
                  <a:cubicBezTo>
                    <a:pt x="146" y="257"/>
                    <a:pt x="146" y="257"/>
                    <a:pt x="146" y="257"/>
                  </a:cubicBezTo>
                  <a:cubicBezTo>
                    <a:pt x="146" y="257"/>
                    <a:pt x="146" y="257"/>
                    <a:pt x="146" y="257"/>
                  </a:cubicBezTo>
                  <a:cubicBezTo>
                    <a:pt x="146" y="256"/>
                    <a:pt x="146" y="256"/>
                    <a:pt x="146" y="256"/>
                  </a:cubicBezTo>
                  <a:cubicBezTo>
                    <a:pt x="146" y="256"/>
                    <a:pt x="146" y="256"/>
                    <a:pt x="146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5"/>
                    <a:pt x="145" y="255"/>
                    <a:pt x="145" y="255"/>
                  </a:cubicBezTo>
                  <a:cubicBezTo>
                    <a:pt x="145" y="255"/>
                    <a:pt x="145" y="255"/>
                    <a:pt x="145" y="255"/>
                  </a:cubicBezTo>
                  <a:cubicBezTo>
                    <a:pt x="145" y="255"/>
                    <a:pt x="145" y="255"/>
                    <a:pt x="145" y="255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3"/>
                    <a:pt x="145" y="253"/>
                    <a:pt x="145" y="253"/>
                  </a:cubicBezTo>
                  <a:cubicBezTo>
                    <a:pt x="145" y="253"/>
                    <a:pt x="145" y="253"/>
                    <a:pt x="145" y="253"/>
                  </a:cubicBezTo>
                  <a:cubicBezTo>
                    <a:pt x="145" y="253"/>
                    <a:pt x="145" y="253"/>
                    <a:pt x="145" y="253"/>
                  </a:cubicBezTo>
                  <a:cubicBezTo>
                    <a:pt x="145" y="252"/>
                    <a:pt x="145" y="252"/>
                    <a:pt x="145" y="252"/>
                  </a:cubicBezTo>
                  <a:cubicBezTo>
                    <a:pt x="145" y="252"/>
                    <a:pt x="145" y="252"/>
                    <a:pt x="145" y="252"/>
                  </a:cubicBezTo>
                  <a:cubicBezTo>
                    <a:pt x="145" y="252"/>
                    <a:pt x="145" y="252"/>
                    <a:pt x="145" y="252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5" y="249"/>
                    <a:pt x="145" y="249"/>
                    <a:pt x="145" y="249"/>
                  </a:cubicBezTo>
                  <a:cubicBezTo>
                    <a:pt x="145" y="249"/>
                    <a:pt x="145" y="249"/>
                    <a:pt x="145" y="249"/>
                  </a:cubicBezTo>
                  <a:cubicBezTo>
                    <a:pt x="145" y="249"/>
                    <a:pt x="145" y="249"/>
                    <a:pt x="145" y="249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5" y="233"/>
                    <a:pt x="145" y="233"/>
                    <a:pt x="145" y="233"/>
                  </a:cubicBezTo>
                  <a:lnTo>
                    <a:pt x="159" y="233"/>
                  </a:lnTo>
                  <a:close/>
                  <a:moveTo>
                    <a:pt x="165" y="269"/>
                  </a:moveTo>
                  <a:cubicBezTo>
                    <a:pt x="153" y="277"/>
                    <a:pt x="153" y="277"/>
                    <a:pt x="153" y="277"/>
                  </a:cubicBezTo>
                  <a:cubicBezTo>
                    <a:pt x="159" y="287"/>
                    <a:pt x="167" y="292"/>
                    <a:pt x="177" y="298"/>
                  </a:cubicBezTo>
                  <a:cubicBezTo>
                    <a:pt x="183" y="285"/>
                    <a:pt x="183" y="285"/>
                    <a:pt x="183" y="285"/>
                  </a:cubicBezTo>
                  <a:cubicBezTo>
                    <a:pt x="176" y="283"/>
                    <a:pt x="168" y="275"/>
                    <a:pt x="165" y="269"/>
                  </a:cubicBezTo>
                  <a:close/>
                  <a:moveTo>
                    <a:pt x="194" y="288"/>
                  </a:moveTo>
                  <a:cubicBezTo>
                    <a:pt x="193" y="302"/>
                    <a:pt x="193" y="302"/>
                    <a:pt x="193" y="302"/>
                  </a:cubicBezTo>
                  <a:cubicBezTo>
                    <a:pt x="193" y="302"/>
                    <a:pt x="193" y="302"/>
                    <a:pt x="193" y="302"/>
                  </a:cubicBezTo>
                  <a:cubicBezTo>
                    <a:pt x="193" y="302"/>
                    <a:pt x="193" y="302"/>
                    <a:pt x="193" y="302"/>
                  </a:cubicBezTo>
                  <a:cubicBezTo>
                    <a:pt x="194" y="302"/>
                    <a:pt x="194" y="302"/>
                    <a:pt x="194" y="302"/>
                  </a:cubicBezTo>
                  <a:cubicBezTo>
                    <a:pt x="194" y="302"/>
                    <a:pt x="194" y="302"/>
                    <a:pt x="194" y="302"/>
                  </a:cubicBezTo>
                  <a:cubicBezTo>
                    <a:pt x="194" y="302"/>
                    <a:pt x="194" y="302"/>
                    <a:pt x="194" y="302"/>
                  </a:cubicBezTo>
                  <a:cubicBezTo>
                    <a:pt x="195" y="302"/>
                    <a:pt x="195" y="302"/>
                    <a:pt x="195" y="302"/>
                  </a:cubicBezTo>
                  <a:cubicBezTo>
                    <a:pt x="195" y="302"/>
                    <a:pt x="195" y="302"/>
                    <a:pt x="195" y="302"/>
                  </a:cubicBezTo>
                  <a:cubicBezTo>
                    <a:pt x="195" y="302"/>
                    <a:pt x="195" y="302"/>
                    <a:pt x="195" y="302"/>
                  </a:cubicBezTo>
                  <a:cubicBezTo>
                    <a:pt x="196" y="302"/>
                    <a:pt x="196" y="302"/>
                    <a:pt x="196" y="302"/>
                  </a:cubicBezTo>
                  <a:cubicBezTo>
                    <a:pt x="196" y="302"/>
                    <a:pt x="196" y="302"/>
                    <a:pt x="196" y="302"/>
                  </a:cubicBezTo>
                  <a:cubicBezTo>
                    <a:pt x="196" y="302"/>
                    <a:pt x="196" y="302"/>
                    <a:pt x="196" y="302"/>
                  </a:cubicBezTo>
                  <a:cubicBezTo>
                    <a:pt x="197" y="302"/>
                    <a:pt x="197" y="302"/>
                    <a:pt x="197" y="302"/>
                  </a:cubicBezTo>
                  <a:cubicBezTo>
                    <a:pt x="197" y="302"/>
                    <a:pt x="197" y="302"/>
                    <a:pt x="197" y="302"/>
                  </a:cubicBezTo>
                  <a:cubicBezTo>
                    <a:pt x="197" y="302"/>
                    <a:pt x="197" y="302"/>
                    <a:pt x="197" y="302"/>
                  </a:cubicBezTo>
                  <a:cubicBezTo>
                    <a:pt x="198" y="302"/>
                    <a:pt x="198" y="302"/>
                    <a:pt x="198" y="302"/>
                  </a:cubicBezTo>
                  <a:cubicBezTo>
                    <a:pt x="198" y="302"/>
                    <a:pt x="198" y="302"/>
                    <a:pt x="198" y="302"/>
                  </a:cubicBezTo>
                  <a:cubicBezTo>
                    <a:pt x="198" y="302"/>
                    <a:pt x="198" y="302"/>
                    <a:pt x="198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221" y="302"/>
                    <a:pt x="221" y="302"/>
                    <a:pt x="221" y="302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199" y="288"/>
                    <a:pt x="199" y="288"/>
                    <a:pt x="199" y="288"/>
                  </a:cubicBezTo>
                  <a:cubicBezTo>
                    <a:pt x="199" y="288"/>
                    <a:pt x="199" y="288"/>
                    <a:pt x="199" y="288"/>
                  </a:cubicBezTo>
                  <a:cubicBezTo>
                    <a:pt x="198" y="288"/>
                    <a:pt x="198" y="288"/>
                    <a:pt x="198" y="288"/>
                  </a:cubicBezTo>
                  <a:cubicBezTo>
                    <a:pt x="198" y="288"/>
                    <a:pt x="198" y="288"/>
                    <a:pt x="198" y="288"/>
                  </a:cubicBezTo>
                  <a:cubicBezTo>
                    <a:pt x="198" y="288"/>
                    <a:pt x="198" y="288"/>
                    <a:pt x="198" y="288"/>
                  </a:cubicBezTo>
                  <a:cubicBezTo>
                    <a:pt x="198" y="288"/>
                    <a:pt x="198" y="288"/>
                    <a:pt x="198" y="288"/>
                  </a:cubicBezTo>
                  <a:cubicBezTo>
                    <a:pt x="197" y="288"/>
                    <a:pt x="197" y="288"/>
                    <a:pt x="197" y="288"/>
                  </a:cubicBezTo>
                  <a:cubicBezTo>
                    <a:pt x="197" y="288"/>
                    <a:pt x="197" y="288"/>
                    <a:pt x="197" y="288"/>
                  </a:cubicBezTo>
                  <a:cubicBezTo>
                    <a:pt x="197" y="288"/>
                    <a:pt x="197" y="288"/>
                    <a:pt x="197" y="288"/>
                  </a:cubicBezTo>
                  <a:cubicBezTo>
                    <a:pt x="196" y="288"/>
                    <a:pt x="196" y="288"/>
                    <a:pt x="196" y="288"/>
                  </a:cubicBezTo>
                  <a:cubicBezTo>
                    <a:pt x="196" y="288"/>
                    <a:pt x="196" y="288"/>
                    <a:pt x="196" y="288"/>
                  </a:cubicBezTo>
                  <a:cubicBezTo>
                    <a:pt x="196" y="288"/>
                    <a:pt x="196" y="288"/>
                    <a:pt x="196" y="288"/>
                  </a:cubicBezTo>
                  <a:cubicBezTo>
                    <a:pt x="196" y="288"/>
                    <a:pt x="196" y="288"/>
                    <a:pt x="196" y="288"/>
                  </a:cubicBezTo>
                  <a:cubicBezTo>
                    <a:pt x="195" y="288"/>
                    <a:pt x="195" y="288"/>
                    <a:pt x="195" y="288"/>
                  </a:cubicBezTo>
                  <a:cubicBezTo>
                    <a:pt x="195" y="288"/>
                    <a:pt x="195" y="288"/>
                    <a:pt x="195" y="288"/>
                  </a:cubicBezTo>
                  <a:cubicBezTo>
                    <a:pt x="195" y="288"/>
                    <a:pt x="195" y="288"/>
                    <a:pt x="195" y="288"/>
                  </a:cubicBezTo>
                  <a:cubicBezTo>
                    <a:pt x="194" y="288"/>
                    <a:pt x="194" y="288"/>
                    <a:pt x="194" y="288"/>
                  </a:cubicBezTo>
                  <a:close/>
                  <a:moveTo>
                    <a:pt x="235" y="288"/>
                  </a:moveTo>
                  <a:cubicBezTo>
                    <a:pt x="264" y="288"/>
                    <a:pt x="264" y="288"/>
                    <a:pt x="264" y="288"/>
                  </a:cubicBezTo>
                  <a:cubicBezTo>
                    <a:pt x="264" y="302"/>
                    <a:pt x="264" y="302"/>
                    <a:pt x="264" y="302"/>
                  </a:cubicBezTo>
                  <a:cubicBezTo>
                    <a:pt x="235" y="302"/>
                    <a:pt x="235" y="302"/>
                    <a:pt x="235" y="302"/>
                  </a:cubicBezTo>
                  <a:lnTo>
                    <a:pt x="235" y="288"/>
                  </a:lnTo>
                  <a:close/>
                  <a:moveTo>
                    <a:pt x="277" y="288"/>
                  </a:moveTo>
                  <a:cubicBezTo>
                    <a:pt x="305" y="288"/>
                    <a:pt x="305" y="288"/>
                    <a:pt x="305" y="288"/>
                  </a:cubicBezTo>
                  <a:cubicBezTo>
                    <a:pt x="305" y="302"/>
                    <a:pt x="305" y="302"/>
                    <a:pt x="305" y="302"/>
                  </a:cubicBezTo>
                  <a:cubicBezTo>
                    <a:pt x="277" y="302"/>
                    <a:pt x="277" y="302"/>
                    <a:pt x="277" y="302"/>
                  </a:cubicBezTo>
                  <a:lnTo>
                    <a:pt x="277" y="288"/>
                  </a:lnTo>
                  <a:close/>
                  <a:moveTo>
                    <a:pt x="319" y="288"/>
                  </a:moveTo>
                  <a:cubicBezTo>
                    <a:pt x="347" y="288"/>
                    <a:pt x="347" y="288"/>
                    <a:pt x="347" y="288"/>
                  </a:cubicBezTo>
                  <a:cubicBezTo>
                    <a:pt x="347" y="302"/>
                    <a:pt x="347" y="302"/>
                    <a:pt x="347" y="302"/>
                  </a:cubicBezTo>
                  <a:cubicBezTo>
                    <a:pt x="319" y="302"/>
                    <a:pt x="319" y="302"/>
                    <a:pt x="319" y="302"/>
                  </a:cubicBezTo>
                  <a:lnTo>
                    <a:pt x="319" y="288"/>
                  </a:lnTo>
                  <a:close/>
                  <a:moveTo>
                    <a:pt x="361" y="288"/>
                  </a:moveTo>
                  <a:cubicBezTo>
                    <a:pt x="389" y="288"/>
                    <a:pt x="389" y="288"/>
                    <a:pt x="389" y="288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61" y="302"/>
                    <a:pt x="361" y="302"/>
                    <a:pt x="361" y="302"/>
                  </a:cubicBezTo>
                  <a:lnTo>
                    <a:pt x="361" y="288"/>
                  </a:lnTo>
                  <a:close/>
                  <a:moveTo>
                    <a:pt x="403" y="288"/>
                  </a:moveTo>
                  <a:cubicBezTo>
                    <a:pt x="431" y="288"/>
                    <a:pt x="431" y="288"/>
                    <a:pt x="431" y="288"/>
                  </a:cubicBezTo>
                  <a:cubicBezTo>
                    <a:pt x="431" y="302"/>
                    <a:pt x="431" y="302"/>
                    <a:pt x="431" y="302"/>
                  </a:cubicBezTo>
                  <a:cubicBezTo>
                    <a:pt x="403" y="302"/>
                    <a:pt x="403" y="302"/>
                    <a:pt x="403" y="302"/>
                  </a:cubicBezTo>
                  <a:lnTo>
                    <a:pt x="403" y="288"/>
                  </a:lnTo>
                  <a:close/>
                  <a:moveTo>
                    <a:pt x="445" y="288"/>
                  </a:moveTo>
                  <a:cubicBezTo>
                    <a:pt x="473" y="288"/>
                    <a:pt x="473" y="288"/>
                    <a:pt x="473" y="288"/>
                  </a:cubicBezTo>
                  <a:cubicBezTo>
                    <a:pt x="473" y="302"/>
                    <a:pt x="473" y="302"/>
                    <a:pt x="473" y="302"/>
                  </a:cubicBezTo>
                  <a:cubicBezTo>
                    <a:pt x="445" y="302"/>
                    <a:pt x="445" y="302"/>
                    <a:pt x="445" y="302"/>
                  </a:cubicBezTo>
                  <a:lnTo>
                    <a:pt x="445" y="288"/>
                  </a:lnTo>
                  <a:close/>
                  <a:moveTo>
                    <a:pt x="487" y="288"/>
                  </a:moveTo>
                  <a:cubicBezTo>
                    <a:pt x="516" y="288"/>
                    <a:pt x="516" y="288"/>
                    <a:pt x="516" y="288"/>
                  </a:cubicBezTo>
                  <a:cubicBezTo>
                    <a:pt x="516" y="302"/>
                    <a:pt x="516" y="302"/>
                    <a:pt x="516" y="302"/>
                  </a:cubicBezTo>
                  <a:cubicBezTo>
                    <a:pt x="487" y="302"/>
                    <a:pt x="487" y="302"/>
                    <a:pt x="487" y="302"/>
                  </a:cubicBezTo>
                  <a:lnTo>
                    <a:pt x="487" y="288"/>
                  </a:lnTo>
                  <a:close/>
                  <a:moveTo>
                    <a:pt x="529" y="288"/>
                  </a:moveTo>
                  <a:cubicBezTo>
                    <a:pt x="557" y="288"/>
                    <a:pt x="557" y="288"/>
                    <a:pt x="557" y="288"/>
                  </a:cubicBezTo>
                  <a:cubicBezTo>
                    <a:pt x="557" y="302"/>
                    <a:pt x="557" y="302"/>
                    <a:pt x="557" y="302"/>
                  </a:cubicBezTo>
                  <a:cubicBezTo>
                    <a:pt x="529" y="302"/>
                    <a:pt x="529" y="302"/>
                    <a:pt x="529" y="302"/>
                  </a:cubicBezTo>
                  <a:lnTo>
                    <a:pt x="529" y="288"/>
                  </a:lnTo>
                  <a:close/>
                </a:path>
              </a:pathLst>
            </a:custGeom>
            <a:solidFill>
              <a:srgbClr val="4B7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7050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"/>
            <a:ext cx="8569324" cy="1031838"/>
          </a:xfrm>
        </p:spPr>
        <p:txBody>
          <a:bodyPr/>
          <a:lstStyle/>
          <a:p>
            <a:r>
              <a:rPr lang="en-ZA" b="1" dirty="0" smtClean="0"/>
              <a:t>BRC RAM FACT SHEET – 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>
                <a:solidFill>
                  <a:schemeClr val="accent1"/>
                </a:solidFill>
              </a:rPr>
              <a:t>BRAND NEW APPROACH</a:t>
            </a:r>
            <a:endParaRPr lang="en-ZA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84809" y="957055"/>
            <a:ext cx="8275210" cy="484248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South African radio listening for BRC RAM began to be collected on 7</a:t>
            </a:r>
            <a:r>
              <a:rPr lang="en-ZA" baseline="30000" dirty="0" smtClean="0">
                <a:solidFill>
                  <a:schemeClr val="tx1"/>
                </a:solidFill>
              </a:rPr>
              <a:t>th</a:t>
            </a:r>
            <a:r>
              <a:rPr lang="en-ZA" dirty="0" smtClean="0">
                <a:solidFill>
                  <a:schemeClr val="tx1"/>
                </a:solidFill>
              </a:rPr>
              <a:t> January 2016.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It is a bespoke </a:t>
            </a:r>
            <a:r>
              <a:rPr lang="en-ZA" dirty="0">
                <a:solidFill>
                  <a:schemeClr val="tx1"/>
                </a:solidFill>
              </a:rPr>
              <a:t>stand-alone </a:t>
            </a:r>
            <a:r>
              <a:rPr lang="en-ZA" dirty="0" smtClean="0">
                <a:solidFill>
                  <a:schemeClr val="tx1"/>
                </a:solidFill>
              </a:rPr>
              <a:t>audience survey designed to deliver to the needs of the radio broadcasters and advertisers.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The </a:t>
            </a:r>
            <a:r>
              <a:rPr lang="en-ZA" dirty="0">
                <a:solidFill>
                  <a:schemeClr val="tx1"/>
                </a:solidFill>
              </a:rPr>
              <a:t>survey consists of two elements: </a:t>
            </a:r>
          </a:p>
          <a:p>
            <a:pPr marL="541337" lvl="3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tx1"/>
                </a:solidFill>
              </a:rPr>
              <a:t>The placement interview designed to collect information about the household and </a:t>
            </a:r>
            <a:r>
              <a:rPr lang="en-ZA" dirty="0" smtClean="0">
                <a:solidFill>
                  <a:schemeClr val="tx1"/>
                </a:solidFill>
              </a:rPr>
              <a:t>individuals over the age of 15. </a:t>
            </a:r>
            <a:endParaRPr lang="en-ZA" dirty="0">
              <a:solidFill>
                <a:schemeClr val="tx1"/>
              </a:solidFill>
            </a:endParaRPr>
          </a:p>
          <a:p>
            <a:pPr marL="541337" lvl="3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tx1"/>
                </a:solidFill>
              </a:rPr>
              <a:t>The radio diary designed to collect </a:t>
            </a:r>
            <a:r>
              <a:rPr lang="en-ZA" dirty="0" smtClean="0">
                <a:solidFill>
                  <a:schemeClr val="tx1"/>
                </a:solidFill>
              </a:rPr>
              <a:t>radio listening for all Commercial and Community South African radio stations – for each quarter hour across a week.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Thanks to a rigorous set of editing rules, only diaries that have been properly completed will be included in the currency.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BRC </a:t>
            </a:r>
            <a:r>
              <a:rPr lang="en-ZA" dirty="0">
                <a:solidFill>
                  <a:schemeClr val="tx1"/>
                </a:solidFill>
              </a:rPr>
              <a:t>RAM will be released </a:t>
            </a:r>
            <a:r>
              <a:rPr lang="en-ZA" dirty="0" smtClean="0">
                <a:solidFill>
                  <a:schemeClr val="tx1"/>
                </a:solidFill>
              </a:rPr>
              <a:t>four times a year based on six months of data. </a:t>
            </a:r>
            <a:endParaRPr lang="en-ZA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accent1"/>
                </a:solidFill>
              </a:rPr>
              <a:t>First industry release of data will be on 25th August </a:t>
            </a:r>
            <a:r>
              <a:rPr lang="en-ZA" b="1" dirty="0" smtClean="0">
                <a:solidFill>
                  <a:schemeClr val="accent1"/>
                </a:solidFill>
              </a:rPr>
              <a:t>2016 (January – June 2016 data).</a:t>
            </a:r>
            <a:endParaRPr lang="en-ZA" b="1" dirty="0">
              <a:solidFill>
                <a:schemeClr val="accent1"/>
              </a:solidFill>
            </a:endParaRP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dirty="0"/>
          </a:p>
        </p:txBody>
      </p:sp>
      <p:grpSp>
        <p:nvGrpSpPr>
          <p:cNvPr id="9" name="Group 8"/>
          <p:cNvGrpSpPr/>
          <p:nvPr/>
        </p:nvGrpSpPr>
        <p:grpSpPr>
          <a:xfrm>
            <a:off x="8216936" y="4993019"/>
            <a:ext cx="889000" cy="885825"/>
            <a:chOff x="2495550" y="3346450"/>
            <a:chExt cx="889000" cy="885825"/>
          </a:xfrm>
        </p:grpSpPr>
        <p:sp>
          <p:nvSpPr>
            <p:cNvPr id="6" name="Oval 27"/>
            <p:cNvSpPr>
              <a:spLocks noChangeArrowheads="1"/>
            </p:cNvSpPr>
            <p:nvPr/>
          </p:nvSpPr>
          <p:spPr bwMode="auto">
            <a:xfrm>
              <a:off x="2495550" y="3346450"/>
              <a:ext cx="889000" cy="885825"/>
            </a:xfrm>
            <a:prstGeom prst="ellipse">
              <a:avLst/>
            </a:prstGeom>
            <a:solidFill>
              <a:srgbClr val="C5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" name="Freeform 57"/>
            <p:cNvSpPr>
              <a:spLocks noEditPoints="1"/>
            </p:cNvSpPr>
            <p:nvPr/>
          </p:nvSpPr>
          <p:spPr bwMode="auto">
            <a:xfrm>
              <a:off x="2652713" y="3552825"/>
              <a:ext cx="573088" cy="474662"/>
            </a:xfrm>
            <a:custGeom>
              <a:avLst/>
              <a:gdLst>
                <a:gd name="T0" fmla="*/ 215 w 244"/>
                <a:gd name="T1" fmla="*/ 0 h 202"/>
                <a:gd name="T2" fmla="*/ 29 w 244"/>
                <a:gd name="T3" fmla="*/ 0 h 202"/>
                <a:gd name="T4" fmla="*/ 27 w 244"/>
                <a:gd name="T5" fmla="*/ 0 h 202"/>
                <a:gd name="T6" fmla="*/ 26 w 244"/>
                <a:gd name="T7" fmla="*/ 0 h 202"/>
                <a:gd name="T8" fmla="*/ 24 w 244"/>
                <a:gd name="T9" fmla="*/ 0 h 202"/>
                <a:gd name="T10" fmla="*/ 23 w 244"/>
                <a:gd name="T11" fmla="*/ 0 h 202"/>
                <a:gd name="T12" fmla="*/ 21 w 244"/>
                <a:gd name="T13" fmla="*/ 1 h 202"/>
                <a:gd name="T14" fmla="*/ 20 w 244"/>
                <a:gd name="T15" fmla="*/ 1 h 202"/>
                <a:gd name="T16" fmla="*/ 19 w 244"/>
                <a:gd name="T17" fmla="*/ 2 h 202"/>
                <a:gd name="T18" fmla="*/ 18 w 244"/>
                <a:gd name="T19" fmla="*/ 2 h 202"/>
                <a:gd name="T20" fmla="*/ 16 w 244"/>
                <a:gd name="T21" fmla="*/ 3 h 202"/>
                <a:gd name="T22" fmla="*/ 15 w 244"/>
                <a:gd name="T23" fmla="*/ 3 h 202"/>
                <a:gd name="T24" fmla="*/ 13 w 244"/>
                <a:gd name="T25" fmla="*/ 4 h 202"/>
                <a:gd name="T26" fmla="*/ 13 w 244"/>
                <a:gd name="T27" fmla="*/ 4 h 202"/>
                <a:gd name="T28" fmla="*/ 11 w 244"/>
                <a:gd name="T29" fmla="*/ 6 h 202"/>
                <a:gd name="T30" fmla="*/ 10 w 244"/>
                <a:gd name="T31" fmla="*/ 7 h 202"/>
                <a:gd name="T32" fmla="*/ 9 w 244"/>
                <a:gd name="T33" fmla="*/ 8 h 202"/>
                <a:gd name="T34" fmla="*/ 8 w 244"/>
                <a:gd name="T35" fmla="*/ 8 h 202"/>
                <a:gd name="T36" fmla="*/ 7 w 244"/>
                <a:gd name="T37" fmla="*/ 10 h 202"/>
                <a:gd name="T38" fmla="*/ 7 w 244"/>
                <a:gd name="T39" fmla="*/ 10 h 202"/>
                <a:gd name="T40" fmla="*/ 6 w 244"/>
                <a:gd name="T41" fmla="*/ 12 h 202"/>
                <a:gd name="T42" fmla="*/ 5 w 244"/>
                <a:gd name="T43" fmla="*/ 13 h 202"/>
                <a:gd name="T44" fmla="*/ 4 w 244"/>
                <a:gd name="T45" fmla="*/ 14 h 202"/>
                <a:gd name="T46" fmla="*/ 4 w 244"/>
                <a:gd name="T47" fmla="*/ 15 h 202"/>
                <a:gd name="T48" fmla="*/ 3 w 244"/>
                <a:gd name="T49" fmla="*/ 17 h 202"/>
                <a:gd name="T50" fmla="*/ 3 w 244"/>
                <a:gd name="T51" fmla="*/ 17 h 202"/>
                <a:gd name="T52" fmla="*/ 2 w 244"/>
                <a:gd name="T53" fmla="*/ 20 h 202"/>
                <a:gd name="T54" fmla="*/ 1 w 244"/>
                <a:gd name="T55" fmla="*/ 20 h 202"/>
                <a:gd name="T56" fmla="*/ 1 w 244"/>
                <a:gd name="T57" fmla="*/ 22 h 202"/>
                <a:gd name="T58" fmla="*/ 1 w 244"/>
                <a:gd name="T59" fmla="*/ 22 h 202"/>
                <a:gd name="T60" fmla="*/ 0 w 244"/>
                <a:gd name="T61" fmla="*/ 29 h 202"/>
                <a:gd name="T62" fmla="*/ 0 w 244"/>
                <a:gd name="T63" fmla="*/ 173 h 202"/>
                <a:gd name="T64" fmla="*/ 29 w 244"/>
                <a:gd name="T65" fmla="*/ 202 h 202"/>
                <a:gd name="T66" fmla="*/ 215 w 244"/>
                <a:gd name="T67" fmla="*/ 202 h 202"/>
                <a:gd name="T68" fmla="*/ 244 w 244"/>
                <a:gd name="T69" fmla="*/ 173 h 202"/>
                <a:gd name="T70" fmla="*/ 244 w 244"/>
                <a:gd name="T71" fmla="*/ 94 h 202"/>
                <a:gd name="T72" fmla="*/ 244 w 244"/>
                <a:gd name="T73" fmla="*/ 29 h 202"/>
                <a:gd name="T74" fmla="*/ 215 w 244"/>
                <a:gd name="T75" fmla="*/ 0 h 202"/>
                <a:gd name="T76" fmla="*/ 230 w 244"/>
                <a:gd name="T77" fmla="*/ 91 h 202"/>
                <a:gd name="T78" fmla="*/ 230 w 244"/>
                <a:gd name="T79" fmla="*/ 173 h 202"/>
                <a:gd name="T80" fmla="*/ 215 w 244"/>
                <a:gd name="T81" fmla="*/ 187 h 202"/>
                <a:gd name="T82" fmla="*/ 29 w 244"/>
                <a:gd name="T83" fmla="*/ 187 h 202"/>
                <a:gd name="T84" fmla="*/ 15 w 244"/>
                <a:gd name="T85" fmla="*/ 173 h 202"/>
                <a:gd name="T86" fmla="*/ 15 w 244"/>
                <a:gd name="T87" fmla="*/ 29 h 202"/>
                <a:gd name="T88" fmla="*/ 16 w 244"/>
                <a:gd name="T89" fmla="*/ 23 h 202"/>
                <a:gd name="T90" fmla="*/ 16 w 244"/>
                <a:gd name="T91" fmla="*/ 23 h 202"/>
                <a:gd name="T92" fmla="*/ 17 w 244"/>
                <a:gd name="T93" fmla="*/ 21 h 202"/>
                <a:gd name="T94" fmla="*/ 17 w 244"/>
                <a:gd name="T95" fmla="*/ 20 h 202"/>
                <a:gd name="T96" fmla="*/ 19 w 244"/>
                <a:gd name="T97" fmla="*/ 18 h 202"/>
                <a:gd name="T98" fmla="*/ 19 w 244"/>
                <a:gd name="T99" fmla="*/ 18 h 202"/>
                <a:gd name="T100" fmla="*/ 21 w 244"/>
                <a:gd name="T101" fmla="*/ 17 h 202"/>
                <a:gd name="T102" fmla="*/ 22 w 244"/>
                <a:gd name="T103" fmla="*/ 16 h 202"/>
                <a:gd name="T104" fmla="*/ 23 w 244"/>
                <a:gd name="T105" fmla="*/ 15 h 202"/>
                <a:gd name="T106" fmla="*/ 24 w 244"/>
                <a:gd name="T107" fmla="*/ 15 h 202"/>
                <a:gd name="T108" fmla="*/ 26 w 244"/>
                <a:gd name="T109" fmla="*/ 14 h 202"/>
                <a:gd name="T110" fmla="*/ 27 w 244"/>
                <a:gd name="T111" fmla="*/ 14 h 202"/>
                <a:gd name="T112" fmla="*/ 29 w 244"/>
                <a:gd name="T113" fmla="*/ 14 h 202"/>
                <a:gd name="T114" fmla="*/ 215 w 244"/>
                <a:gd name="T115" fmla="*/ 14 h 202"/>
                <a:gd name="T116" fmla="*/ 230 w 244"/>
                <a:gd name="T117" fmla="*/ 29 h 202"/>
                <a:gd name="T118" fmla="*/ 230 w 244"/>
                <a:gd name="T119" fmla="*/ 9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" h="202">
                  <a:moveTo>
                    <a:pt x="21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7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4"/>
                    <a:pt x="0" y="26"/>
                    <a:pt x="0" y="2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89"/>
                    <a:pt x="13" y="202"/>
                    <a:pt x="29" y="202"/>
                  </a:cubicBezTo>
                  <a:cubicBezTo>
                    <a:pt x="215" y="202"/>
                    <a:pt x="215" y="202"/>
                    <a:pt x="215" y="202"/>
                  </a:cubicBezTo>
                  <a:cubicBezTo>
                    <a:pt x="231" y="202"/>
                    <a:pt x="244" y="189"/>
                    <a:pt x="244" y="173"/>
                  </a:cubicBezTo>
                  <a:cubicBezTo>
                    <a:pt x="244" y="94"/>
                    <a:pt x="244" y="94"/>
                    <a:pt x="244" y="94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4" y="13"/>
                    <a:pt x="231" y="0"/>
                    <a:pt x="215" y="0"/>
                  </a:cubicBezTo>
                  <a:close/>
                  <a:moveTo>
                    <a:pt x="230" y="91"/>
                  </a:moveTo>
                  <a:cubicBezTo>
                    <a:pt x="230" y="173"/>
                    <a:pt x="230" y="173"/>
                    <a:pt x="230" y="173"/>
                  </a:cubicBezTo>
                  <a:cubicBezTo>
                    <a:pt x="230" y="181"/>
                    <a:pt x="223" y="187"/>
                    <a:pt x="215" y="187"/>
                  </a:cubicBezTo>
                  <a:cubicBezTo>
                    <a:pt x="29" y="187"/>
                    <a:pt x="29" y="187"/>
                    <a:pt x="29" y="187"/>
                  </a:cubicBezTo>
                  <a:cubicBezTo>
                    <a:pt x="21" y="187"/>
                    <a:pt x="15" y="181"/>
                    <a:pt x="15" y="173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7"/>
                    <a:pt x="15" y="25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7"/>
                    <a:pt x="21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3" y="16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23" y="14"/>
                    <a:pt x="230" y="20"/>
                    <a:pt x="230" y="29"/>
                  </a:cubicBezTo>
                  <a:lnTo>
                    <a:pt x="230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" name="Freeform 58"/>
            <p:cNvSpPr>
              <a:spLocks noEditPoints="1"/>
            </p:cNvSpPr>
            <p:nvPr/>
          </p:nvSpPr>
          <p:spPr bwMode="auto">
            <a:xfrm>
              <a:off x="2716213" y="3611563"/>
              <a:ext cx="446088" cy="355600"/>
            </a:xfrm>
            <a:custGeom>
              <a:avLst/>
              <a:gdLst>
                <a:gd name="T0" fmla="*/ 6 w 190"/>
                <a:gd name="T1" fmla="*/ 0 h 151"/>
                <a:gd name="T2" fmla="*/ 4 w 190"/>
                <a:gd name="T3" fmla="*/ 1 h 151"/>
                <a:gd name="T4" fmla="*/ 3 w 190"/>
                <a:gd name="T5" fmla="*/ 2 h 151"/>
                <a:gd name="T6" fmla="*/ 0 w 190"/>
                <a:gd name="T7" fmla="*/ 144 h 151"/>
                <a:gd name="T8" fmla="*/ 190 w 190"/>
                <a:gd name="T9" fmla="*/ 144 h 151"/>
                <a:gd name="T10" fmla="*/ 183 w 190"/>
                <a:gd name="T11" fmla="*/ 0 h 151"/>
                <a:gd name="T12" fmla="*/ 28 w 190"/>
                <a:gd name="T13" fmla="*/ 134 h 151"/>
                <a:gd name="T14" fmla="*/ 17 w 190"/>
                <a:gd name="T15" fmla="*/ 50 h 151"/>
                <a:gd name="T16" fmla="*/ 17 w 190"/>
                <a:gd name="T17" fmla="*/ 21 h 151"/>
                <a:gd name="T18" fmla="*/ 28 w 190"/>
                <a:gd name="T19" fmla="*/ 17 h 151"/>
                <a:gd name="T20" fmla="*/ 35 w 190"/>
                <a:gd name="T21" fmla="*/ 21 h 151"/>
                <a:gd name="T22" fmla="*/ 51 w 190"/>
                <a:gd name="T23" fmla="*/ 42 h 151"/>
                <a:gd name="T24" fmla="*/ 35 w 190"/>
                <a:gd name="T25" fmla="*/ 131 h 151"/>
                <a:gd name="T26" fmla="*/ 60 w 190"/>
                <a:gd name="T27" fmla="*/ 134 h 151"/>
                <a:gd name="T28" fmla="*/ 50 w 190"/>
                <a:gd name="T29" fmla="*/ 80 h 151"/>
                <a:gd name="T30" fmla="*/ 50 w 190"/>
                <a:gd name="T31" fmla="*/ 50 h 151"/>
                <a:gd name="T32" fmla="*/ 58 w 190"/>
                <a:gd name="T33" fmla="*/ 18 h 151"/>
                <a:gd name="T34" fmla="*/ 60 w 190"/>
                <a:gd name="T35" fmla="*/ 17 h 151"/>
                <a:gd name="T36" fmla="*/ 68 w 190"/>
                <a:gd name="T37" fmla="*/ 22 h 151"/>
                <a:gd name="T38" fmla="*/ 85 w 190"/>
                <a:gd name="T39" fmla="*/ 58 h 151"/>
                <a:gd name="T40" fmla="*/ 68 w 190"/>
                <a:gd name="T41" fmla="*/ 80 h 151"/>
                <a:gd name="T42" fmla="*/ 108 w 190"/>
                <a:gd name="T43" fmla="*/ 113 h 151"/>
                <a:gd name="T44" fmla="*/ 98 w 190"/>
                <a:gd name="T45" fmla="*/ 134 h 151"/>
                <a:gd name="T46" fmla="*/ 90 w 190"/>
                <a:gd name="T47" fmla="*/ 113 h 151"/>
                <a:gd name="T48" fmla="*/ 74 w 190"/>
                <a:gd name="T49" fmla="*/ 92 h 151"/>
                <a:gd name="T50" fmla="*/ 90 w 190"/>
                <a:gd name="T51" fmla="*/ 30 h 151"/>
                <a:gd name="T52" fmla="*/ 98 w 190"/>
                <a:gd name="T53" fmla="*/ 17 h 151"/>
                <a:gd name="T54" fmla="*/ 100 w 190"/>
                <a:gd name="T55" fmla="*/ 84 h 151"/>
                <a:gd name="T56" fmla="*/ 116 w 190"/>
                <a:gd name="T57" fmla="*/ 105 h 151"/>
                <a:gd name="T58" fmla="*/ 125 w 190"/>
                <a:gd name="T59" fmla="*/ 134 h 151"/>
                <a:gd name="T60" fmla="*/ 115 w 190"/>
                <a:gd name="T61" fmla="*/ 74 h 151"/>
                <a:gd name="T62" fmla="*/ 115 w 190"/>
                <a:gd name="T63" fmla="*/ 45 h 151"/>
                <a:gd name="T64" fmla="*/ 123 w 190"/>
                <a:gd name="T65" fmla="*/ 20 h 151"/>
                <a:gd name="T66" fmla="*/ 133 w 190"/>
                <a:gd name="T67" fmla="*/ 20 h 151"/>
                <a:gd name="T68" fmla="*/ 143 w 190"/>
                <a:gd name="T69" fmla="*/ 45 h 151"/>
                <a:gd name="T70" fmla="*/ 145 w 190"/>
                <a:gd name="T71" fmla="*/ 46 h 151"/>
                <a:gd name="T72" fmla="*/ 147 w 190"/>
                <a:gd name="T73" fmla="*/ 47 h 151"/>
                <a:gd name="T74" fmla="*/ 148 w 190"/>
                <a:gd name="T75" fmla="*/ 49 h 151"/>
                <a:gd name="T76" fmla="*/ 149 w 190"/>
                <a:gd name="T77" fmla="*/ 51 h 151"/>
                <a:gd name="T78" fmla="*/ 149 w 190"/>
                <a:gd name="T79" fmla="*/ 67 h 151"/>
                <a:gd name="T80" fmla="*/ 133 w 190"/>
                <a:gd name="T81" fmla="*/ 131 h 151"/>
                <a:gd name="T82" fmla="*/ 165 w 190"/>
                <a:gd name="T83" fmla="*/ 116 h 151"/>
                <a:gd name="T84" fmla="*/ 158 w 190"/>
                <a:gd name="T85" fmla="*/ 134 h 151"/>
                <a:gd name="T86" fmla="*/ 146 w 190"/>
                <a:gd name="T87" fmla="*/ 116 h 151"/>
                <a:gd name="T88" fmla="*/ 146 w 190"/>
                <a:gd name="T89" fmla="*/ 87 h 151"/>
                <a:gd name="T90" fmla="*/ 155 w 190"/>
                <a:gd name="T91" fmla="*/ 20 h 151"/>
                <a:gd name="T92" fmla="*/ 165 w 190"/>
                <a:gd name="T93" fmla="*/ 20 h 151"/>
                <a:gd name="T94" fmla="*/ 173 w 190"/>
                <a:gd name="T95" fmla="*/ 8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0" h="151">
                  <a:moveTo>
                    <a:pt x="18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8"/>
                    <a:pt x="4" y="151"/>
                    <a:pt x="8" y="151"/>
                  </a:cubicBezTo>
                  <a:cubicBezTo>
                    <a:pt x="183" y="151"/>
                    <a:pt x="183" y="151"/>
                    <a:pt x="183" y="151"/>
                  </a:cubicBezTo>
                  <a:cubicBezTo>
                    <a:pt x="187" y="151"/>
                    <a:pt x="190" y="148"/>
                    <a:pt x="190" y="144"/>
                  </a:cubicBezTo>
                  <a:cubicBezTo>
                    <a:pt x="190" y="64"/>
                    <a:pt x="190" y="64"/>
                    <a:pt x="190" y="64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90" y="4"/>
                    <a:pt x="187" y="0"/>
                    <a:pt x="183" y="0"/>
                  </a:cubicBezTo>
                  <a:close/>
                  <a:moveTo>
                    <a:pt x="35" y="131"/>
                  </a:moveTo>
                  <a:cubicBezTo>
                    <a:pt x="35" y="133"/>
                    <a:pt x="34" y="134"/>
                    <a:pt x="33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6" y="134"/>
                    <a:pt x="25" y="133"/>
                    <a:pt x="25" y="13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2" y="50"/>
                    <a:pt x="9" y="46"/>
                    <a:pt x="9" y="4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4"/>
                    <a:pt x="12" y="21"/>
                    <a:pt x="17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18"/>
                    <a:pt x="26" y="17"/>
                    <a:pt x="28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5" y="18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7" y="21"/>
                    <a:pt x="51" y="24"/>
                    <a:pt x="51" y="29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6"/>
                    <a:pt x="47" y="50"/>
                    <a:pt x="43" y="5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5" y="131"/>
                  </a:lnTo>
                  <a:close/>
                  <a:moveTo>
                    <a:pt x="68" y="131"/>
                  </a:moveTo>
                  <a:cubicBezTo>
                    <a:pt x="68" y="133"/>
                    <a:pt x="67" y="134"/>
                    <a:pt x="65" y="134"/>
                  </a:cubicBezTo>
                  <a:cubicBezTo>
                    <a:pt x="60" y="134"/>
                    <a:pt x="60" y="134"/>
                    <a:pt x="60" y="134"/>
                  </a:cubicBezTo>
                  <a:cubicBezTo>
                    <a:pt x="59" y="134"/>
                    <a:pt x="58" y="133"/>
                    <a:pt x="58" y="131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46" y="80"/>
                    <a:pt x="42" y="76"/>
                    <a:pt x="42" y="72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4"/>
                    <a:pt x="46" y="50"/>
                    <a:pt x="5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19"/>
                    <a:pt x="58" y="19"/>
                    <a:pt x="58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7" y="17"/>
                    <a:pt x="68" y="18"/>
                    <a:pt x="68" y="20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81" y="50"/>
                    <a:pt x="85" y="54"/>
                    <a:pt x="85" y="58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6"/>
                    <a:pt x="81" y="80"/>
                    <a:pt x="77" y="80"/>
                  </a:cubicBezTo>
                  <a:cubicBezTo>
                    <a:pt x="68" y="80"/>
                    <a:pt x="68" y="80"/>
                    <a:pt x="68" y="80"/>
                  </a:cubicBezTo>
                  <a:lnTo>
                    <a:pt x="68" y="131"/>
                  </a:lnTo>
                  <a:close/>
                  <a:moveTo>
                    <a:pt x="116" y="105"/>
                  </a:moveTo>
                  <a:cubicBezTo>
                    <a:pt x="116" y="109"/>
                    <a:pt x="113" y="113"/>
                    <a:pt x="108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3"/>
                    <a:pt x="99" y="134"/>
                    <a:pt x="98" y="134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1" y="134"/>
                    <a:pt x="90" y="133"/>
                    <a:pt x="90" y="131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78" y="113"/>
                    <a:pt x="74" y="109"/>
                    <a:pt x="74" y="105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87"/>
                    <a:pt x="78" y="84"/>
                    <a:pt x="82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8"/>
                    <a:pt x="91" y="17"/>
                    <a:pt x="93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17"/>
                    <a:pt x="100" y="18"/>
                    <a:pt x="100" y="20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13" y="84"/>
                    <a:pt x="116" y="87"/>
                    <a:pt x="116" y="92"/>
                  </a:cubicBezTo>
                  <a:lnTo>
                    <a:pt x="116" y="105"/>
                  </a:lnTo>
                  <a:close/>
                  <a:moveTo>
                    <a:pt x="133" y="131"/>
                  </a:moveTo>
                  <a:cubicBezTo>
                    <a:pt x="133" y="133"/>
                    <a:pt x="132" y="134"/>
                    <a:pt x="130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4" y="134"/>
                    <a:pt x="123" y="133"/>
                    <a:pt x="123" y="131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1" y="74"/>
                    <a:pt x="107" y="71"/>
                    <a:pt x="107" y="67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7" y="49"/>
                    <a:pt x="111" y="45"/>
                    <a:pt x="115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3" y="18"/>
                    <a:pt x="124" y="17"/>
                    <a:pt x="125" y="1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2" y="17"/>
                    <a:pt x="133" y="18"/>
                    <a:pt x="133" y="20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5"/>
                    <a:pt x="142" y="45"/>
                    <a:pt x="143" y="45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8"/>
                    <a:pt x="147" y="48"/>
                    <a:pt x="147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9" y="52"/>
                    <a:pt x="149" y="53"/>
                    <a:pt x="149" y="53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49" y="71"/>
                    <a:pt x="146" y="74"/>
                    <a:pt x="141" y="74"/>
                  </a:cubicBezTo>
                  <a:cubicBezTo>
                    <a:pt x="133" y="74"/>
                    <a:pt x="133" y="74"/>
                    <a:pt x="133" y="74"/>
                  </a:cubicBezTo>
                  <a:lnTo>
                    <a:pt x="133" y="131"/>
                  </a:lnTo>
                  <a:close/>
                  <a:moveTo>
                    <a:pt x="181" y="108"/>
                  </a:moveTo>
                  <a:cubicBezTo>
                    <a:pt x="181" y="112"/>
                    <a:pt x="177" y="116"/>
                    <a:pt x="173" y="116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5" y="133"/>
                    <a:pt x="164" y="134"/>
                    <a:pt x="163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6" y="134"/>
                    <a:pt x="155" y="133"/>
                    <a:pt x="155" y="131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2" y="116"/>
                    <a:pt x="138" y="112"/>
                    <a:pt x="138" y="108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8" y="90"/>
                    <a:pt x="142" y="87"/>
                    <a:pt x="1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18"/>
                    <a:pt x="156" y="17"/>
                    <a:pt x="158" y="17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5" y="18"/>
                    <a:pt x="165" y="20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87"/>
                    <a:pt x="165" y="87"/>
                    <a:pt x="165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7" y="87"/>
                    <a:pt x="181" y="90"/>
                    <a:pt x="181" y="95"/>
                  </a:cubicBezTo>
                  <a:lnTo>
                    <a:pt x="181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6393035" y="70049"/>
            <a:ext cx="2607310" cy="877914"/>
            <a:chOff x="2133600" y="4110038"/>
            <a:chExt cx="4897438" cy="1414462"/>
          </a:xfrm>
        </p:grpSpPr>
        <p:sp>
          <p:nvSpPr>
            <p:cNvPr id="231" name="Freeform 75"/>
            <p:cNvSpPr>
              <a:spLocks/>
            </p:cNvSpPr>
            <p:nvPr/>
          </p:nvSpPr>
          <p:spPr bwMode="auto">
            <a:xfrm>
              <a:off x="3409950" y="4110038"/>
              <a:ext cx="2176463" cy="1414462"/>
            </a:xfrm>
            <a:custGeom>
              <a:avLst/>
              <a:gdLst>
                <a:gd name="T0" fmla="*/ 31 w 926"/>
                <a:gd name="T1" fmla="*/ 602 h 602"/>
                <a:gd name="T2" fmla="*/ 895 w 926"/>
                <a:gd name="T3" fmla="*/ 602 h 602"/>
                <a:gd name="T4" fmla="*/ 926 w 926"/>
                <a:gd name="T5" fmla="*/ 571 h 602"/>
                <a:gd name="T6" fmla="*/ 926 w 926"/>
                <a:gd name="T7" fmla="*/ 31 h 602"/>
                <a:gd name="T8" fmla="*/ 895 w 926"/>
                <a:gd name="T9" fmla="*/ 0 h 602"/>
                <a:gd name="T10" fmla="*/ 31 w 926"/>
                <a:gd name="T11" fmla="*/ 0 h 602"/>
                <a:gd name="T12" fmla="*/ 0 w 926"/>
                <a:gd name="T13" fmla="*/ 31 h 602"/>
                <a:gd name="T14" fmla="*/ 0 w 926"/>
                <a:gd name="T15" fmla="*/ 571 h 602"/>
                <a:gd name="T16" fmla="*/ 31 w 926"/>
                <a:gd name="T17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6" h="602">
                  <a:moveTo>
                    <a:pt x="31" y="602"/>
                  </a:moveTo>
                  <a:cubicBezTo>
                    <a:pt x="895" y="602"/>
                    <a:pt x="895" y="602"/>
                    <a:pt x="895" y="602"/>
                  </a:cubicBezTo>
                  <a:cubicBezTo>
                    <a:pt x="912" y="602"/>
                    <a:pt x="926" y="588"/>
                    <a:pt x="926" y="571"/>
                  </a:cubicBezTo>
                  <a:cubicBezTo>
                    <a:pt x="926" y="31"/>
                    <a:pt x="926" y="31"/>
                    <a:pt x="926" y="31"/>
                  </a:cubicBezTo>
                  <a:cubicBezTo>
                    <a:pt x="926" y="14"/>
                    <a:pt x="912" y="0"/>
                    <a:pt x="89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88"/>
                    <a:pt x="13" y="602"/>
                    <a:pt x="31" y="60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2" name="Rectangle 76"/>
            <p:cNvSpPr>
              <a:spLocks noChangeArrowheads="1"/>
            </p:cNvSpPr>
            <p:nvPr/>
          </p:nvSpPr>
          <p:spPr bwMode="auto">
            <a:xfrm>
              <a:off x="3548063" y="4248150"/>
              <a:ext cx="1898650" cy="1138237"/>
            </a:xfrm>
            <a:prstGeom prst="rect">
              <a:avLst/>
            </a:prstGeom>
            <a:solidFill>
              <a:srgbClr val="B9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3" name="Oval 77"/>
            <p:cNvSpPr>
              <a:spLocks noChangeArrowheads="1"/>
            </p:cNvSpPr>
            <p:nvPr/>
          </p:nvSpPr>
          <p:spPr bwMode="auto">
            <a:xfrm>
              <a:off x="4451350" y="4133850"/>
              <a:ext cx="93663" cy="936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34" name="Picture 7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363" y="4368800"/>
              <a:ext cx="509588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" name="Freeform 79"/>
            <p:cNvSpPr>
              <a:spLocks/>
            </p:cNvSpPr>
            <p:nvPr/>
          </p:nvSpPr>
          <p:spPr bwMode="auto">
            <a:xfrm>
              <a:off x="3181350" y="4427538"/>
              <a:ext cx="454025" cy="798512"/>
            </a:xfrm>
            <a:custGeom>
              <a:avLst/>
              <a:gdLst>
                <a:gd name="T0" fmla="*/ 175 w 193"/>
                <a:gd name="T1" fmla="*/ 1 h 340"/>
                <a:gd name="T2" fmla="*/ 18 w 193"/>
                <a:gd name="T3" fmla="*/ 0 h 340"/>
                <a:gd name="T4" fmla="*/ 0 w 193"/>
                <a:gd name="T5" fmla="*/ 18 h 340"/>
                <a:gd name="T6" fmla="*/ 0 w 193"/>
                <a:gd name="T7" fmla="*/ 322 h 340"/>
                <a:gd name="T8" fmla="*/ 18 w 193"/>
                <a:gd name="T9" fmla="*/ 340 h 340"/>
                <a:gd name="T10" fmla="*/ 175 w 193"/>
                <a:gd name="T11" fmla="*/ 340 h 340"/>
                <a:gd name="T12" fmla="*/ 193 w 193"/>
                <a:gd name="T13" fmla="*/ 322 h 340"/>
                <a:gd name="T14" fmla="*/ 193 w 193"/>
                <a:gd name="T15" fmla="*/ 19 h 340"/>
                <a:gd name="T16" fmla="*/ 175 w 193"/>
                <a:gd name="T17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340">
                  <a:moveTo>
                    <a:pt x="175" y="1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1" y="8"/>
                    <a:pt x="0" y="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32"/>
                    <a:pt x="8" y="340"/>
                    <a:pt x="18" y="340"/>
                  </a:cubicBezTo>
                  <a:cubicBezTo>
                    <a:pt x="175" y="340"/>
                    <a:pt x="175" y="340"/>
                    <a:pt x="175" y="340"/>
                  </a:cubicBezTo>
                  <a:cubicBezTo>
                    <a:pt x="185" y="340"/>
                    <a:pt x="193" y="332"/>
                    <a:pt x="193" y="322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3" y="9"/>
                    <a:pt x="185" y="1"/>
                    <a:pt x="175" y="1"/>
                  </a:cubicBezTo>
                  <a:close/>
                </a:path>
              </a:pathLst>
            </a:custGeom>
            <a:solidFill>
              <a:srgbClr val="B9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auto">
            <a:xfrm>
              <a:off x="3303588" y="5249863"/>
              <a:ext cx="209550" cy="30162"/>
            </a:xfrm>
            <a:custGeom>
              <a:avLst/>
              <a:gdLst>
                <a:gd name="T0" fmla="*/ 85 w 89"/>
                <a:gd name="T1" fmla="*/ 0 h 13"/>
                <a:gd name="T2" fmla="*/ 4 w 89"/>
                <a:gd name="T3" fmla="*/ 0 h 13"/>
                <a:gd name="T4" fmla="*/ 0 w 89"/>
                <a:gd name="T5" fmla="*/ 4 h 13"/>
                <a:gd name="T6" fmla="*/ 0 w 89"/>
                <a:gd name="T7" fmla="*/ 9 h 13"/>
                <a:gd name="T8" fmla="*/ 4 w 89"/>
                <a:gd name="T9" fmla="*/ 13 h 13"/>
                <a:gd name="T10" fmla="*/ 85 w 89"/>
                <a:gd name="T11" fmla="*/ 13 h 13"/>
                <a:gd name="T12" fmla="*/ 89 w 89"/>
                <a:gd name="T13" fmla="*/ 10 h 13"/>
                <a:gd name="T14" fmla="*/ 89 w 89"/>
                <a:gd name="T15" fmla="*/ 4 h 13"/>
                <a:gd name="T16" fmla="*/ 85 w 8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3">
                  <a:moveTo>
                    <a:pt x="8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2" y="13"/>
                    <a:pt x="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7" y="13"/>
                    <a:pt x="89" y="12"/>
                    <a:pt x="89" y="10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2"/>
                    <a:pt x="87" y="0"/>
                    <a:pt x="85" y="0"/>
                  </a:cubicBezTo>
                  <a:close/>
                </a:path>
              </a:pathLst>
            </a:custGeom>
            <a:solidFill>
              <a:srgbClr val="909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auto">
            <a:xfrm>
              <a:off x="3387725" y="4379913"/>
              <a:ext cx="46038" cy="44450"/>
            </a:xfrm>
            <a:custGeom>
              <a:avLst/>
              <a:gdLst>
                <a:gd name="T0" fmla="*/ 7 w 19"/>
                <a:gd name="T1" fmla="*/ 1 h 19"/>
                <a:gd name="T2" fmla="*/ 1 w 19"/>
                <a:gd name="T3" fmla="*/ 11 h 19"/>
                <a:gd name="T4" fmla="*/ 11 w 19"/>
                <a:gd name="T5" fmla="*/ 18 h 19"/>
                <a:gd name="T6" fmla="*/ 18 w 19"/>
                <a:gd name="T7" fmla="*/ 7 h 19"/>
                <a:gd name="T8" fmla="*/ 7 w 19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7" y="1"/>
                  </a:moveTo>
                  <a:cubicBezTo>
                    <a:pt x="2" y="2"/>
                    <a:pt x="0" y="7"/>
                    <a:pt x="1" y="11"/>
                  </a:cubicBezTo>
                  <a:cubicBezTo>
                    <a:pt x="2" y="16"/>
                    <a:pt x="7" y="19"/>
                    <a:pt x="11" y="18"/>
                  </a:cubicBezTo>
                  <a:cubicBezTo>
                    <a:pt x="16" y="17"/>
                    <a:pt x="19" y="12"/>
                    <a:pt x="18" y="7"/>
                  </a:cubicBezTo>
                  <a:cubicBezTo>
                    <a:pt x="16" y="3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8" name="Freeform 82"/>
            <p:cNvSpPr>
              <a:spLocks noEditPoints="1"/>
            </p:cNvSpPr>
            <p:nvPr/>
          </p:nvSpPr>
          <p:spPr bwMode="auto">
            <a:xfrm>
              <a:off x="3240088" y="4673600"/>
              <a:ext cx="338138" cy="282575"/>
            </a:xfrm>
            <a:custGeom>
              <a:avLst/>
              <a:gdLst>
                <a:gd name="T0" fmla="*/ 7 w 144"/>
                <a:gd name="T1" fmla="*/ 91 h 120"/>
                <a:gd name="T2" fmla="*/ 0 w 144"/>
                <a:gd name="T3" fmla="*/ 84 h 120"/>
                <a:gd name="T4" fmla="*/ 0 w 144"/>
                <a:gd name="T5" fmla="*/ 7 h 120"/>
                <a:gd name="T6" fmla="*/ 7 w 144"/>
                <a:gd name="T7" fmla="*/ 0 h 120"/>
                <a:gd name="T8" fmla="*/ 137 w 144"/>
                <a:gd name="T9" fmla="*/ 0 h 120"/>
                <a:gd name="T10" fmla="*/ 144 w 144"/>
                <a:gd name="T11" fmla="*/ 7 h 120"/>
                <a:gd name="T12" fmla="*/ 144 w 144"/>
                <a:gd name="T13" fmla="*/ 84 h 120"/>
                <a:gd name="T14" fmla="*/ 137 w 144"/>
                <a:gd name="T15" fmla="*/ 91 h 120"/>
                <a:gd name="T16" fmla="*/ 7 w 144"/>
                <a:gd name="T17" fmla="*/ 91 h 120"/>
                <a:gd name="T18" fmla="*/ 49 w 144"/>
                <a:gd name="T19" fmla="*/ 17 h 120"/>
                <a:gd name="T20" fmla="*/ 107 w 144"/>
                <a:gd name="T21" fmla="*/ 46 h 120"/>
                <a:gd name="T22" fmla="*/ 49 w 144"/>
                <a:gd name="T23" fmla="*/ 75 h 120"/>
                <a:gd name="T24" fmla="*/ 49 w 144"/>
                <a:gd name="T25" fmla="*/ 17 h 120"/>
                <a:gd name="T26" fmla="*/ 144 w 144"/>
                <a:gd name="T27" fmla="*/ 113 h 120"/>
                <a:gd name="T28" fmla="*/ 83 w 144"/>
                <a:gd name="T29" fmla="*/ 113 h 120"/>
                <a:gd name="T30" fmla="*/ 72 w 144"/>
                <a:gd name="T31" fmla="*/ 120 h 120"/>
                <a:gd name="T32" fmla="*/ 61 w 144"/>
                <a:gd name="T33" fmla="*/ 113 h 120"/>
                <a:gd name="T34" fmla="*/ 0 w 144"/>
                <a:gd name="T35" fmla="*/ 113 h 120"/>
                <a:gd name="T36" fmla="*/ 0 w 144"/>
                <a:gd name="T37" fmla="*/ 104 h 120"/>
                <a:gd name="T38" fmla="*/ 61 w 144"/>
                <a:gd name="T39" fmla="*/ 104 h 120"/>
                <a:gd name="T40" fmla="*/ 72 w 144"/>
                <a:gd name="T41" fmla="*/ 97 h 120"/>
                <a:gd name="T42" fmla="*/ 83 w 144"/>
                <a:gd name="T43" fmla="*/ 104 h 120"/>
                <a:gd name="T44" fmla="*/ 144 w 144"/>
                <a:gd name="T45" fmla="*/ 104 h 120"/>
                <a:gd name="T46" fmla="*/ 144 w 144"/>
                <a:gd name="T47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4" h="120">
                  <a:moveTo>
                    <a:pt x="7" y="91"/>
                  </a:moveTo>
                  <a:cubicBezTo>
                    <a:pt x="3" y="91"/>
                    <a:pt x="0" y="88"/>
                    <a:pt x="0" y="84"/>
                  </a:cubicBezTo>
                  <a:cubicBezTo>
                    <a:pt x="0" y="58"/>
                    <a:pt x="0" y="33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7"/>
                  </a:cubicBezTo>
                  <a:cubicBezTo>
                    <a:pt x="144" y="33"/>
                    <a:pt x="144" y="58"/>
                    <a:pt x="144" y="84"/>
                  </a:cubicBezTo>
                  <a:cubicBezTo>
                    <a:pt x="144" y="88"/>
                    <a:pt x="141" y="91"/>
                    <a:pt x="137" y="91"/>
                  </a:cubicBezTo>
                  <a:cubicBezTo>
                    <a:pt x="72" y="91"/>
                    <a:pt x="72" y="91"/>
                    <a:pt x="7" y="91"/>
                  </a:cubicBezTo>
                  <a:close/>
                  <a:moveTo>
                    <a:pt x="49" y="17"/>
                  </a:moveTo>
                  <a:cubicBezTo>
                    <a:pt x="107" y="46"/>
                    <a:pt x="107" y="46"/>
                    <a:pt x="107" y="46"/>
                  </a:cubicBezTo>
                  <a:cubicBezTo>
                    <a:pt x="49" y="75"/>
                    <a:pt x="49" y="75"/>
                    <a:pt x="49" y="75"/>
                  </a:cubicBezTo>
                  <a:lnTo>
                    <a:pt x="49" y="17"/>
                  </a:lnTo>
                  <a:close/>
                  <a:moveTo>
                    <a:pt x="144" y="113"/>
                  </a:moveTo>
                  <a:cubicBezTo>
                    <a:pt x="83" y="113"/>
                    <a:pt x="83" y="113"/>
                    <a:pt x="83" y="113"/>
                  </a:cubicBezTo>
                  <a:cubicBezTo>
                    <a:pt x="81" y="117"/>
                    <a:pt x="77" y="120"/>
                    <a:pt x="72" y="120"/>
                  </a:cubicBezTo>
                  <a:cubicBezTo>
                    <a:pt x="67" y="120"/>
                    <a:pt x="63" y="117"/>
                    <a:pt x="61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3" y="100"/>
                    <a:pt x="67" y="97"/>
                    <a:pt x="72" y="97"/>
                  </a:cubicBezTo>
                  <a:cubicBezTo>
                    <a:pt x="77" y="97"/>
                    <a:pt x="81" y="100"/>
                    <a:pt x="83" y="104"/>
                  </a:cubicBezTo>
                  <a:cubicBezTo>
                    <a:pt x="144" y="104"/>
                    <a:pt x="144" y="104"/>
                    <a:pt x="144" y="104"/>
                  </a:cubicBezTo>
                  <a:lnTo>
                    <a:pt x="144" y="11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39" name="Picture 8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300" y="4567238"/>
              <a:ext cx="1246188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" name="Freeform 84"/>
            <p:cNvSpPr>
              <a:spLocks/>
            </p:cNvSpPr>
            <p:nvPr/>
          </p:nvSpPr>
          <p:spPr bwMode="auto">
            <a:xfrm>
              <a:off x="5156200" y="4651375"/>
              <a:ext cx="896938" cy="650875"/>
            </a:xfrm>
            <a:custGeom>
              <a:avLst/>
              <a:gdLst>
                <a:gd name="T0" fmla="*/ 353 w 382"/>
                <a:gd name="T1" fmla="*/ 0 h 277"/>
                <a:gd name="T2" fmla="*/ 29 w 382"/>
                <a:gd name="T3" fmla="*/ 0 h 277"/>
                <a:gd name="T4" fmla="*/ 0 w 382"/>
                <a:gd name="T5" fmla="*/ 29 h 277"/>
                <a:gd name="T6" fmla="*/ 0 w 382"/>
                <a:gd name="T7" fmla="*/ 248 h 277"/>
                <a:gd name="T8" fmla="*/ 29 w 382"/>
                <a:gd name="T9" fmla="*/ 277 h 277"/>
                <a:gd name="T10" fmla="*/ 353 w 382"/>
                <a:gd name="T11" fmla="*/ 277 h 277"/>
                <a:gd name="T12" fmla="*/ 382 w 382"/>
                <a:gd name="T13" fmla="*/ 248 h 277"/>
                <a:gd name="T14" fmla="*/ 382 w 382"/>
                <a:gd name="T15" fmla="*/ 29 h 277"/>
                <a:gd name="T16" fmla="*/ 353 w 382"/>
                <a:gd name="T1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277">
                  <a:moveTo>
                    <a:pt x="35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64"/>
                    <a:pt x="13" y="277"/>
                    <a:pt x="29" y="277"/>
                  </a:cubicBezTo>
                  <a:cubicBezTo>
                    <a:pt x="353" y="277"/>
                    <a:pt x="353" y="277"/>
                    <a:pt x="353" y="277"/>
                  </a:cubicBezTo>
                  <a:cubicBezTo>
                    <a:pt x="369" y="277"/>
                    <a:pt x="382" y="264"/>
                    <a:pt x="382" y="248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13"/>
                    <a:pt x="369" y="0"/>
                    <a:pt x="353" y="0"/>
                  </a:cubicBezTo>
                  <a:close/>
                </a:path>
              </a:pathLst>
            </a:custGeom>
            <a:solidFill>
              <a:srgbClr val="B9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41" name="Picture 8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730750"/>
              <a:ext cx="85725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897438"/>
              <a:ext cx="85725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" name="Picture 8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865688"/>
              <a:ext cx="85725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4" name="Picture 8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829175"/>
              <a:ext cx="85725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" name="Picture 8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794250"/>
              <a:ext cx="85725" cy="3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" name="Picture 9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765675"/>
              <a:ext cx="85725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" name="Picture 9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713" y="5172075"/>
              <a:ext cx="1222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Oval 92"/>
            <p:cNvSpPr>
              <a:spLocks noChangeArrowheads="1"/>
            </p:cNvSpPr>
            <p:nvPr/>
          </p:nvSpPr>
          <p:spPr bwMode="auto">
            <a:xfrm>
              <a:off x="6115050" y="5208588"/>
              <a:ext cx="55563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9" name="Freeform 93"/>
            <p:cNvSpPr>
              <a:spLocks/>
            </p:cNvSpPr>
            <p:nvPr/>
          </p:nvSpPr>
          <p:spPr bwMode="auto">
            <a:xfrm>
              <a:off x="5889625" y="4483100"/>
              <a:ext cx="217488" cy="82550"/>
            </a:xfrm>
            <a:custGeom>
              <a:avLst/>
              <a:gdLst>
                <a:gd name="T0" fmla="*/ 47 w 93"/>
                <a:gd name="T1" fmla="*/ 0 h 35"/>
                <a:gd name="T2" fmla="*/ 0 w 93"/>
                <a:gd name="T3" fmla="*/ 33 h 35"/>
                <a:gd name="T4" fmla="*/ 1 w 93"/>
                <a:gd name="T5" fmla="*/ 35 h 35"/>
                <a:gd name="T6" fmla="*/ 93 w 93"/>
                <a:gd name="T7" fmla="*/ 35 h 35"/>
                <a:gd name="T8" fmla="*/ 93 w 93"/>
                <a:gd name="T9" fmla="*/ 33 h 35"/>
                <a:gd name="T10" fmla="*/ 47 w 93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35">
                  <a:moveTo>
                    <a:pt x="47" y="0"/>
                  </a:moveTo>
                  <a:cubicBezTo>
                    <a:pt x="21" y="0"/>
                    <a:pt x="0" y="15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4"/>
                    <a:pt x="93" y="33"/>
                  </a:cubicBezTo>
                  <a:cubicBezTo>
                    <a:pt x="93" y="15"/>
                    <a:pt x="72" y="0"/>
                    <a:pt x="47" y="0"/>
                  </a:cubicBezTo>
                </a:path>
              </a:pathLst>
            </a:custGeom>
            <a:solidFill>
              <a:srgbClr val="17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50" name="Freeform 94"/>
            <p:cNvSpPr>
              <a:spLocks/>
            </p:cNvSpPr>
            <p:nvPr/>
          </p:nvSpPr>
          <p:spPr bwMode="auto">
            <a:xfrm>
              <a:off x="5735638" y="4281488"/>
              <a:ext cx="200025" cy="247650"/>
            </a:xfrm>
            <a:custGeom>
              <a:avLst/>
              <a:gdLst>
                <a:gd name="T0" fmla="*/ 5 w 85"/>
                <a:gd name="T1" fmla="*/ 1 h 105"/>
                <a:gd name="T2" fmla="*/ 2 w 85"/>
                <a:gd name="T3" fmla="*/ 1 h 105"/>
                <a:gd name="T4" fmla="*/ 1 w 85"/>
                <a:gd name="T5" fmla="*/ 3 h 105"/>
                <a:gd name="T6" fmla="*/ 81 w 85"/>
                <a:gd name="T7" fmla="*/ 104 h 105"/>
                <a:gd name="T8" fmla="*/ 84 w 85"/>
                <a:gd name="T9" fmla="*/ 104 h 105"/>
                <a:gd name="T10" fmla="*/ 85 w 85"/>
                <a:gd name="T11" fmla="*/ 102 h 105"/>
                <a:gd name="T12" fmla="*/ 5 w 85"/>
                <a:gd name="T13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05">
                  <a:moveTo>
                    <a:pt x="5" y="1"/>
                  </a:move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5"/>
                    <a:pt x="83" y="105"/>
                    <a:pt x="84" y="104"/>
                  </a:cubicBezTo>
                  <a:cubicBezTo>
                    <a:pt x="85" y="104"/>
                    <a:pt x="85" y="103"/>
                    <a:pt x="85" y="102"/>
                  </a:cubicBezTo>
                  <a:cubicBezTo>
                    <a:pt x="5" y="1"/>
                    <a:pt x="5" y="1"/>
                    <a:pt x="5" y="1"/>
                  </a:cubicBezTo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51" name="Freeform 95"/>
            <p:cNvSpPr>
              <a:spLocks/>
            </p:cNvSpPr>
            <p:nvPr/>
          </p:nvSpPr>
          <p:spPr bwMode="auto">
            <a:xfrm>
              <a:off x="6062663" y="4281488"/>
              <a:ext cx="200025" cy="247650"/>
            </a:xfrm>
            <a:custGeom>
              <a:avLst/>
              <a:gdLst>
                <a:gd name="T0" fmla="*/ 83 w 85"/>
                <a:gd name="T1" fmla="*/ 1 h 105"/>
                <a:gd name="T2" fmla="*/ 80 w 85"/>
                <a:gd name="T3" fmla="*/ 1 h 105"/>
                <a:gd name="T4" fmla="*/ 0 w 85"/>
                <a:gd name="T5" fmla="*/ 102 h 105"/>
                <a:gd name="T6" fmla="*/ 1 w 85"/>
                <a:gd name="T7" fmla="*/ 104 h 105"/>
                <a:gd name="T8" fmla="*/ 4 w 85"/>
                <a:gd name="T9" fmla="*/ 104 h 105"/>
                <a:gd name="T10" fmla="*/ 84 w 85"/>
                <a:gd name="T11" fmla="*/ 3 h 105"/>
                <a:gd name="T12" fmla="*/ 83 w 85"/>
                <a:gd name="T13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05">
                  <a:moveTo>
                    <a:pt x="83" y="1"/>
                  </a:moveTo>
                  <a:cubicBezTo>
                    <a:pt x="82" y="0"/>
                    <a:pt x="80" y="1"/>
                    <a:pt x="80" y="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3"/>
                    <a:pt x="0" y="104"/>
                    <a:pt x="1" y="104"/>
                  </a:cubicBezTo>
                  <a:cubicBezTo>
                    <a:pt x="2" y="105"/>
                    <a:pt x="4" y="105"/>
                    <a:pt x="4" y="10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2"/>
                    <a:pt x="84" y="1"/>
                    <a:pt x="83" y="1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52" name="Freeform 96"/>
            <p:cNvSpPr>
              <a:spLocks noEditPoints="1"/>
            </p:cNvSpPr>
            <p:nvPr/>
          </p:nvSpPr>
          <p:spPr bwMode="auto">
            <a:xfrm>
              <a:off x="5999163" y="4483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53" name="Freeform 97"/>
            <p:cNvSpPr>
              <a:spLocks/>
            </p:cNvSpPr>
            <p:nvPr/>
          </p:nvSpPr>
          <p:spPr bwMode="auto">
            <a:xfrm>
              <a:off x="5889625" y="4483100"/>
              <a:ext cx="133350" cy="82550"/>
            </a:xfrm>
            <a:custGeom>
              <a:avLst/>
              <a:gdLst>
                <a:gd name="T0" fmla="*/ 47 w 57"/>
                <a:gd name="T1" fmla="*/ 0 h 35"/>
                <a:gd name="T2" fmla="*/ 14 w 57"/>
                <a:gd name="T3" fmla="*/ 10 h 35"/>
                <a:gd name="T4" fmla="*/ 20 w 57"/>
                <a:gd name="T5" fmla="*/ 16 h 35"/>
                <a:gd name="T6" fmla="*/ 19 w 57"/>
                <a:gd name="T7" fmla="*/ 18 h 35"/>
                <a:gd name="T8" fmla="*/ 18 w 57"/>
                <a:gd name="T9" fmla="*/ 19 h 35"/>
                <a:gd name="T10" fmla="*/ 16 w 57"/>
                <a:gd name="T11" fmla="*/ 18 h 35"/>
                <a:gd name="T12" fmla="*/ 11 w 57"/>
                <a:gd name="T13" fmla="*/ 12 h 35"/>
                <a:gd name="T14" fmla="*/ 0 w 57"/>
                <a:gd name="T15" fmla="*/ 33 h 35"/>
                <a:gd name="T16" fmla="*/ 1 w 57"/>
                <a:gd name="T17" fmla="*/ 35 h 35"/>
                <a:gd name="T18" fmla="*/ 21 w 57"/>
                <a:gd name="T19" fmla="*/ 35 h 35"/>
                <a:gd name="T20" fmla="*/ 21 w 57"/>
                <a:gd name="T21" fmla="*/ 33 h 35"/>
                <a:gd name="T22" fmla="*/ 57 w 57"/>
                <a:gd name="T23" fmla="*/ 1 h 35"/>
                <a:gd name="T24" fmla="*/ 47 w 57"/>
                <a:gd name="T25" fmla="*/ 0 h 35"/>
                <a:gd name="T26" fmla="*/ 47 w 57"/>
                <a:gd name="T27" fmla="*/ 0 h 35"/>
                <a:gd name="T28" fmla="*/ 47 w 57"/>
                <a:gd name="T29" fmla="*/ 0 h 35"/>
                <a:gd name="T30" fmla="*/ 47 w 57"/>
                <a:gd name="T31" fmla="*/ 0 h 35"/>
                <a:gd name="T32" fmla="*/ 47 w 57"/>
                <a:gd name="T33" fmla="*/ 0 h 35"/>
                <a:gd name="T34" fmla="*/ 47 w 57"/>
                <a:gd name="T3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35">
                  <a:moveTo>
                    <a:pt x="47" y="0"/>
                  </a:moveTo>
                  <a:cubicBezTo>
                    <a:pt x="34" y="0"/>
                    <a:pt x="23" y="4"/>
                    <a:pt x="14" y="1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8"/>
                    <a:pt x="19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19"/>
                    <a:pt x="16" y="18"/>
                    <a:pt x="16" y="1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4" y="18"/>
                    <a:pt x="0" y="25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4"/>
                    <a:pt x="21" y="33"/>
                  </a:cubicBezTo>
                  <a:cubicBezTo>
                    <a:pt x="21" y="17"/>
                    <a:pt x="36" y="4"/>
                    <a:pt x="57" y="1"/>
                  </a:cubicBezTo>
                  <a:cubicBezTo>
                    <a:pt x="54" y="0"/>
                    <a:pt x="5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434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54" name="Freeform 98"/>
            <p:cNvSpPr>
              <a:spLocks/>
            </p:cNvSpPr>
            <p:nvPr/>
          </p:nvSpPr>
          <p:spPr bwMode="auto">
            <a:xfrm>
              <a:off x="5915025" y="4506913"/>
              <a:ext cx="20638" cy="22225"/>
            </a:xfrm>
            <a:custGeom>
              <a:avLst/>
              <a:gdLst>
                <a:gd name="T0" fmla="*/ 3 w 9"/>
                <a:gd name="T1" fmla="*/ 0 h 9"/>
                <a:gd name="T2" fmla="*/ 0 w 9"/>
                <a:gd name="T3" fmla="*/ 2 h 9"/>
                <a:gd name="T4" fmla="*/ 0 w 9"/>
                <a:gd name="T5" fmla="*/ 2 h 9"/>
                <a:gd name="T6" fmla="*/ 5 w 9"/>
                <a:gd name="T7" fmla="*/ 8 h 9"/>
                <a:gd name="T8" fmla="*/ 7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3 w 9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9"/>
                    <a:pt x="7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55" name="Freeform 99"/>
            <p:cNvSpPr>
              <a:spLocks noEditPoints="1"/>
            </p:cNvSpPr>
            <p:nvPr/>
          </p:nvSpPr>
          <p:spPr bwMode="auto">
            <a:xfrm>
              <a:off x="5351463" y="4789488"/>
              <a:ext cx="509588" cy="425450"/>
            </a:xfrm>
            <a:custGeom>
              <a:avLst/>
              <a:gdLst>
                <a:gd name="T0" fmla="*/ 11 w 217"/>
                <a:gd name="T1" fmla="*/ 137 h 181"/>
                <a:gd name="T2" fmla="*/ 0 w 217"/>
                <a:gd name="T3" fmla="*/ 126 h 181"/>
                <a:gd name="T4" fmla="*/ 0 w 217"/>
                <a:gd name="T5" fmla="*/ 11 h 181"/>
                <a:gd name="T6" fmla="*/ 11 w 217"/>
                <a:gd name="T7" fmla="*/ 0 h 181"/>
                <a:gd name="T8" fmla="*/ 205 w 217"/>
                <a:gd name="T9" fmla="*/ 0 h 181"/>
                <a:gd name="T10" fmla="*/ 217 w 217"/>
                <a:gd name="T11" fmla="*/ 11 h 181"/>
                <a:gd name="T12" fmla="*/ 217 w 217"/>
                <a:gd name="T13" fmla="*/ 126 h 181"/>
                <a:gd name="T14" fmla="*/ 205 w 217"/>
                <a:gd name="T15" fmla="*/ 137 h 181"/>
                <a:gd name="T16" fmla="*/ 11 w 217"/>
                <a:gd name="T17" fmla="*/ 137 h 181"/>
                <a:gd name="T18" fmla="*/ 74 w 217"/>
                <a:gd name="T19" fmla="*/ 25 h 181"/>
                <a:gd name="T20" fmla="*/ 162 w 217"/>
                <a:gd name="T21" fmla="*/ 69 h 181"/>
                <a:gd name="T22" fmla="*/ 74 w 217"/>
                <a:gd name="T23" fmla="*/ 112 h 181"/>
                <a:gd name="T24" fmla="*/ 74 w 217"/>
                <a:gd name="T25" fmla="*/ 25 h 181"/>
                <a:gd name="T26" fmla="*/ 217 w 217"/>
                <a:gd name="T27" fmla="*/ 170 h 181"/>
                <a:gd name="T28" fmla="*/ 125 w 217"/>
                <a:gd name="T29" fmla="*/ 170 h 181"/>
                <a:gd name="T30" fmla="*/ 109 w 217"/>
                <a:gd name="T31" fmla="*/ 181 h 181"/>
                <a:gd name="T32" fmla="*/ 92 w 217"/>
                <a:gd name="T33" fmla="*/ 170 h 181"/>
                <a:gd name="T34" fmla="*/ 0 w 217"/>
                <a:gd name="T35" fmla="*/ 170 h 181"/>
                <a:gd name="T36" fmla="*/ 0 w 217"/>
                <a:gd name="T37" fmla="*/ 157 h 181"/>
                <a:gd name="T38" fmla="*/ 92 w 217"/>
                <a:gd name="T39" fmla="*/ 157 h 181"/>
                <a:gd name="T40" fmla="*/ 109 w 217"/>
                <a:gd name="T41" fmla="*/ 146 h 181"/>
                <a:gd name="T42" fmla="*/ 125 w 217"/>
                <a:gd name="T43" fmla="*/ 157 h 181"/>
                <a:gd name="T44" fmla="*/ 217 w 217"/>
                <a:gd name="T45" fmla="*/ 157 h 181"/>
                <a:gd name="T46" fmla="*/ 217 w 217"/>
                <a:gd name="T47" fmla="*/ 17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81">
                  <a:moveTo>
                    <a:pt x="11" y="137"/>
                  </a:moveTo>
                  <a:cubicBezTo>
                    <a:pt x="5" y="137"/>
                    <a:pt x="0" y="132"/>
                    <a:pt x="0" y="126"/>
                  </a:cubicBezTo>
                  <a:cubicBezTo>
                    <a:pt x="0" y="88"/>
                    <a:pt x="0" y="50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11" y="0"/>
                    <a:pt x="217" y="5"/>
                    <a:pt x="217" y="11"/>
                  </a:cubicBezTo>
                  <a:cubicBezTo>
                    <a:pt x="217" y="50"/>
                    <a:pt x="217" y="88"/>
                    <a:pt x="217" y="126"/>
                  </a:cubicBezTo>
                  <a:cubicBezTo>
                    <a:pt x="217" y="132"/>
                    <a:pt x="211" y="137"/>
                    <a:pt x="205" y="137"/>
                  </a:cubicBezTo>
                  <a:cubicBezTo>
                    <a:pt x="109" y="137"/>
                    <a:pt x="108" y="137"/>
                    <a:pt x="11" y="137"/>
                  </a:cubicBezTo>
                  <a:close/>
                  <a:moveTo>
                    <a:pt x="74" y="25"/>
                  </a:moveTo>
                  <a:cubicBezTo>
                    <a:pt x="162" y="69"/>
                    <a:pt x="162" y="69"/>
                    <a:pt x="162" y="69"/>
                  </a:cubicBezTo>
                  <a:cubicBezTo>
                    <a:pt x="74" y="112"/>
                    <a:pt x="74" y="112"/>
                    <a:pt x="74" y="112"/>
                  </a:cubicBezTo>
                  <a:lnTo>
                    <a:pt x="74" y="25"/>
                  </a:lnTo>
                  <a:close/>
                  <a:moveTo>
                    <a:pt x="217" y="170"/>
                  </a:moveTo>
                  <a:cubicBezTo>
                    <a:pt x="125" y="170"/>
                    <a:pt x="125" y="170"/>
                    <a:pt x="125" y="170"/>
                  </a:cubicBezTo>
                  <a:cubicBezTo>
                    <a:pt x="122" y="176"/>
                    <a:pt x="116" y="181"/>
                    <a:pt x="109" y="181"/>
                  </a:cubicBezTo>
                  <a:cubicBezTo>
                    <a:pt x="101" y="181"/>
                    <a:pt x="94" y="176"/>
                    <a:pt x="92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4" y="151"/>
                    <a:pt x="101" y="146"/>
                    <a:pt x="109" y="146"/>
                  </a:cubicBezTo>
                  <a:cubicBezTo>
                    <a:pt x="116" y="146"/>
                    <a:pt x="122" y="151"/>
                    <a:pt x="125" y="157"/>
                  </a:cubicBezTo>
                  <a:cubicBezTo>
                    <a:pt x="217" y="157"/>
                    <a:pt x="217" y="157"/>
                    <a:pt x="217" y="157"/>
                  </a:cubicBezTo>
                  <a:lnTo>
                    <a:pt x="217" y="17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56" name="Freeform 100"/>
            <p:cNvSpPr>
              <a:spLocks noEditPoints="1"/>
            </p:cNvSpPr>
            <p:nvPr/>
          </p:nvSpPr>
          <p:spPr bwMode="auto">
            <a:xfrm>
              <a:off x="3938588" y="4394200"/>
              <a:ext cx="1023938" cy="854075"/>
            </a:xfrm>
            <a:custGeom>
              <a:avLst/>
              <a:gdLst>
                <a:gd name="T0" fmla="*/ 22 w 436"/>
                <a:gd name="T1" fmla="*/ 275 h 363"/>
                <a:gd name="T2" fmla="*/ 0 w 436"/>
                <a:gd name="T3" fmla="*/ 253 h 363"/>
                <a:gd name="T4" fmla="*/ 0 w 436"/>
                <a:gd name="T5" fmla="*/ 23 h 363"/>
                <a:gd name="T6" fmla="*/ 22 w 436"/>
                <a:gd name="T7" fmla="*/ 0 h 363"/>
                <a:gd name="T8" fmla="*/ 412 w 436"/>
                <a:gd name="T9" fmla="*/ 0 h 363"/>
                <a:gd name="T10" fmla="*/ 436 w 436"/>
                <a:gd name="T11" fmla="*/ 23 h 363"/>
                <a:gd name="T12" fmla="*/ 436 w 436"/>
                <a:gd name="T13" fmla="*/ 253 h 363"/>
                <a:gd name="T14" fmla="*/ 412 w 436"/>
                <a:gd name="T15" fmla="*/ 275 h 363"/>
                <a:gd name="T16" fmla="*/ 22 w 436"/>
                <a:gd name="T17" fmla="*/ 275 h 363"/>
                <a:gd name="T18" fmla="*/ 149 w 436"/>
                <a:gd name="T19" fmla="*/ 50 h 363"/>
                <a:gd name="T20" fmla="*/ 324 w 436"/>
                <a:gd name="T21" fmla="*/ 138 h 363"/>
                <a:gd name="T22" fmla="*/ 149 w 436"/>
                <a:gd name="T23" fmla="*/ 226 h 363"/>
                <a:gd name="T24" fmla="*/ 149 w 436"/>
                <a:gd name="T25" fmla="*/ 50 h 363"/>
                <a:gd name="T26" fmla="*/ 436 w 436"/>
                <a:gd name="T27" fmla="*/ 341 h 363"/>
                <a:gd name="T28" fmla="*/ 250 w 436"/>
                <a:gd name="T29" fmla="*/ 341 h 363"/>
                <a:gd name="T30" fmla="*/ 218 w 436"/>
                <a:gd name="T31" fmla="*/ 363 h 363"/>
                <a:gd name="T32" fmla="*/ 184 w 436"/>
                <a:gd name="T33" fmla="*/ 341 h 363"/>
                <a:gd name="T34" fmla="*/ 0 w 436"/>
                <a:gd name="T35" fmla="*/ 341 h 363"/>
                <a:gd name="T36" fmla="*/ 0 w 436"/>
                <a:gd name="T37" fmla="*/ 315 h 363"/>
                <a:gd name="T38" fmla="*/ 184 w 436"/>
                <a:gd name="T39" fmla="*/ 315 h 363"/>
                <a:gd name="T40" fmla="*/ 218 w 436"/>
                <a:gd name="T41" fmla="*/ 293 h 363"/>
                <a:gd name="T42" fmla="*/ 250 w 436"/>
                <a:gd name="T43" fmla="*/ 315 h 363"/>
                <a:gd name="T44" fmla="*/ 436 w 436"/>
                <a:gd name="T45" fmla="*/ 315 h 363"/>
                <a:gd name="T46" fmla="*/ 436 w 436"/>
                <a:gd name="T47" fmla="*/ 34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6" h="363">
                  <a:moveTo>
                    <a:pt x="22" y="275"/>
                  </a:moveTo>
                  <a:cubicBezTo>
                    <a:pt x="10" y="275"/>
                    <a:pt x="0" y="265"/>
                    <a:pt x="0" y="253"/>
                  </a:cubicBezTo>
                  <a:cubicBezTo>
                    <a:pt x="0" y="176"/>
                    <a:pt x="0" y="99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25" y="0"/>
                    <a:pt x="436" y="10"/>
                    <a:pt x="436" y="23"/>
                  </a:cubicBezTo>
                  <a:cubicBezTo>
                    <a:pt x="436" y="99"/>
                    <a:pt x="436" y="176"/>
                    <a:pt x="436" y="253"/>
                  </a:cubicBezTo>
                  <a:cubicBezTo>
                    <a:pt x="436" y="265"/>
                    <a:pt x="425" y="275"/>
                    <a:pt x="412" y="275"/>
                  </a:cubicBezTo>
                  <a:cubicBezTo>
                    <a:pt x="218" y="275"/>
                    <a:pt x="217" y="275"/>
                    <a:pt x="22" y="275"/>
                  </a:cubicBezTo>
                  <a:close/>
                  <a:moveTo>
                    <a:pt x="149" y="50"/>
                  </a:moveTo>
                  <a:cubicBezTo>
                    <a:pt x="324" y="138"/>
                    <a:pt x="324" y="138"/>
                    <a:pt x="324" y="138"/>
                  </a:cubicBezTo>
                  <a:cubicBezTo>
                    <a:pt x="149" y="226"/>
                    <a:pt x="149" y="226"/>
                    <a:pt x="149" y="226"/>
                  </a:cubicBezTo>
                  <a:lnTo>
                    <a:pt x="149" y="50"/>
                  </a:lnTo>
                  <a:close/>
                  <a:moveTo>
                    <a:pt x="436" y="341"/>
                  </a:moveTo>
                  <a:cubicBezTo>
                    <a:pt x="250" y="341"/>
                    <a:pt x="250" y="341"/>
                    <a:pt x="250" y="341"/>
                  </a:cubicBezTo>
                  <a:cubicBezTo>
                    <a:pt x="245" y="355"/>
                    <a:pt x="233" y="363"/>
                    <a:pt x="218" y="363"/>
                  </a:cubicBezTo>
                  <a:cubicBezTo>
                    <a:pt x="202" y="363"/>
                    <a:pt x="189" y="355"/>
                    <a:pt x="184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184" y="315"/>
                    <a:pt x="184" y="315"/>
                    <a:pt x="184" y="315"/>
                  </a:cubicBezTo>
                  <a:cubicBezTo>
                    <a:pt x="189" y="303"/>
                    <a:pt x="202" y="293"/>
                    <a:pt x="218" y="293"/>
                  </a:cubicBezTo>
                  <a:cubicBezTo>
                    <a:pt x="233" y="293"/>
                    <a:pt x="245" y="303"/>
                    <a:pt x="250" y="315"/>
                  </a:cubicBezTo>
                  <a:cubicBezTo>
                    <a:pt x="436" y="315"/>
                    <a:pt x="436" y="315"/>
                    <a:pt x="436" y="315"/>
                  </a:cubicBezTo>
                  <a:lnTo>
                    <a:pt x="436" y="34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57" name="Freeform 101"/>
            <p:cNvSpPr>
              <a:spLocks/>
            </p:cNvSpPr>
            <p:nvPr/>
          </p:nvSpPr>
          <p:spPr bwMode="auto">
            <a:xfrm>
              <a:off x="6610350" y="4843463"/>
              <a:ext cx="350838" cy="641350"/>
            </a:xfrm>
            <a:custGeom>
              <a:avLst/>
              <a:gdLst>
                <a:gd name="T0" fmla="*/ 33 w 149"/>
                <a:gd name="T1" fmla="*/ 273 h 273"/>
                <a:gd name="T2" fmla="*/ 23 w 149"/>
                <a:gd name="T3" fmla="*/ 272 h 273"/>
                <a:gd name="T4" fmla="*/ 0 w 149"/>
                <a:gd name="T5" fmla="*/ 247 h 273"/>
                <a:gd name="T6" fmla="*/ 7 w 149"/>
                <a:gd name="T7" fmla="*/ 245 h 273"/>
                <a:gd name="T8" fmla="*/ 25 w 149"/>
                <a:gd name="T9" fmla="*/ 265 h 273"/>
                <a:gd name="T10" fmla="*/ 60 w 149"/>
                <a:gd name="T11" fmla="*/ 254 h 273"/>
                <a:gd name="T12" fmla="*/ 61 w 149"/>
                <a:gd name="T13" fmla="*/ 234 h 273"/>
                <a:gd name="T14" fmla="*/ 54 w 149"/>
                <a:gd name="T15" fmla="*/ 223 h 273"/>
                <a:gd name="T16" fmla="*/ 42 w 149"/>
                <a:gd name="T17" fmla="*/ 196 h 273"/>
                <a:gd name="T18" fmla="*/ 53 w 149"/>
                <a:gd name="T19" fmla="*/ 182 h 273"/>
                <a:gd name="T20" fmla="*/ 83 w 149"/>
                <a:gd name="T21" fmla="*/ 169 h 273"/>
                <a:gd name="T22" fmla="*/ 113 w 149"/>
                <a:gd name="T23" fmla="*/ 155 h 273"/>
                <a:gd name="T24" fmla="*/ 129 w 149"/>
                <a:gd name="T25" fmla="*/ 135 h 273"/>
                <a:gd name="T26" fmla="*/ 103 w 149"/>
                <a:gd name="T27" fmla="*/ 98 h 273"/>
                <a:gd name="T28" fmla="*/ 85 w 149"/>
                <a:gd name="T29" fmla="*/ 61 h 273"/>
                <a:gd name="T30" fmla="*/ 110 w 149"/>
                <a:gd name="T31" fmla="*/ 46 h 273"/>
                <a:gd name="T32" fmla="*/ 134 w 149"/>
                <a:gd name="T33" fmla="*/ 33 h 273"/>
                <a:gd name="T34" fmla="*/ 139 w 149"/>
                <a:gd name="T35" fmla="*/ 16 h 273"/>
                <a:gd name="T36" fmla="*/ 115 w 149"/>
                <a:gd name="T37" fmla="*/ 8 h 273"/>
                <a:gd name="T38" fmla="*/ 115 w 149"/>
                <a:gd name="T39" fmla="*/ 1 h 273"/>
                <a:gd name="T40" fmla="*/ 145 w 149"/>
                <a:gd name="T41" fmla="*/ 13 h 273"/>
                <a:gd name="T42" fmla="*/ 139 w 149"/>
                <a:gd name="T43" fmla="*/ 37 h 273"/>
                <a:gd name="T44" fmla="*/ 112 w 149"/>
                <a:gd name="T45" fmla="*/ 53 h 273"/>
                <a:gd name="T46" fmla="*/ 91 w 149"/>
                <a:gd name="T47" fmla="*/ 66 h 273"/>
                <a:gd name="T48" fmla="*/ 108 w 149"/>
                <a:gd name="T49" fmla="*/ 92 h 273"/>
                <a:gd name="T50" fmla="*/ 136 w 149"/>
                <a:gd name="T51" fmla="*/ 135 h 273"/>
                <a:gd name="T52" fmla="*/ 117 w 149"/>
                <a:gd name="T53" fmla="*/ 161 h 273"/>
                <a:gd name="T54" fmla="*/ 86 w 149"/>
                <a:gd name="T55" fmla="*/ 176 h 273"/>
                <a:gd name="T56" fmla="*/ 57 w 149"/>
                <a:gd name="T57" fmla="*/ 188 h 273"/>
                <a:gd name="T58" fmla="*/ 49 w 149"/>
                <a:gd name="T59" fmla="*/ 198 h 273"/>
                <a:gd name="T60" fmla="*/ 59 w 149"/>
                <a:gd name="T61" fmla="*/ 219 h 273"/>
                <a:gd name="T62" fmla="*/ 68 w 149"/>
                <a:gd name="T63" fmla="*/ 231 h 273"/>
                <a:gd name="T64" fmla="*/ 66 w 149"/>
                <a:gd name="T65" fmla="*/ 258 h 273"/>
                <a:gd name="T66" fmla="*/ 33 w 149"/>
                <a:gd name="T67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273">
                  <a:moveTo>
                    <a:pt x="33" y="273"/>
                  </a:moveTo>
                  <a:cubicBezTo>
                    <a:pt x="30" y="273"/>
                    <a:pt x="26" y="273"/>
                    <a:pt x="23" y="272"/>
                  </a:cubicBezTo>
                  <a:cubicBezTo>
                    <a:pt x="11" y="269"/>
                    <a:pt x="2" y="260"/>
                    <a:pt x="0" y="247"/>
                  </a:cubicBezTo>
                  <a:cubicBezTo>
                    <a:pt x="7" y="245"/>
                    <a:pt x="7" y="245"/>
                    <a:pt x="7" y="245"/>
                  </a:cubicBezTo>
                  <a:cubicBezTo>
                    <a:pt x="9" y="258"/>
                    <a:pt x="18" y="263"/>
                    <a:pt x="25" y="265"/>
                  </a:cubicBezTo>
                  <a:cubicBezTo>
                    <a:pt x="38" y="268"/>
                    <a:pt x="53" y="263"/>
                    <a:pt x="60" y="254"/>
                  </a:cubicBezTo>
                  <a:cubicBezTo>
                    <a:pt x="65" y="248"/>
                    <a:pt x="65" y="241"/>
                    <a:pt x="61" y="234"/>
                  </a:cubicBezTo>
                  <a:cubicBezTo>
                    <a:pt x="59" y="231"/>
                    <a:pt x="56" y="227"/>
                    <a:pt x="54" y="223"/>
                  </a:cubicBezTo>
                  <a:cubicBezTo>
                    <a:pt x="47" y="215"/>
                    <a:pt x="40" y="206"/>
                    <a:pt x="42" y="196"/>
                  </a:cubicBezTo>
                  <a:cubicBezTo>
                    <a:pt x="43" y="191"/>
                    <a:pt x="46" y="186"/>
                    <a:pt x="53" y="182"/>
                  </a:cubicBezTo>
                  <a:cubicBezTo>
                    <a:pt x="63" y="176"/>
                    <a:pt x="73" y="172"/>
                    <a:pt x="83" y="169"/>
                  </a:cubicBezTo>
                  <a:cubicBezTo>
                    <a:pt x="94" y="165"/>
                    <a:pt x="104" y="161"/>
                    <a:pt x="113" y="155"/>
                  </a:cubicBezTo>
                  <a:cubicBezTo>
                    <a:pt x="123" y="148"/>
                    <a:pt x="128" y="142"/>
                    <a:pt x="129" y="135"/>
                  </a:cubicBezTo>
                  <a:cubicBezTo>
                    <a:pt x="130" y="122"/>
                    <a:pt x="116" y="109"/>
                    <a:pt x="103" y="98"/>
                  </a:cubicBezTo>
                  <a:cubicBezTo>
                    <a:pt x="89" y="85"/>
                    <a:pt x="76" y="73"/>
                    <a:pt x="85" y="61"/>
                  </a:cubicBezTo>
                  <a:cubicBezTo>
                    <a:pt x="91" y="53"/>
                    <a:pt x="100" y="50"/>
                    <a:pt x="110" y="46"/>
                  </a:cubicBezTo>
                  <a:cubicBezTo>
                    <a:pt x="119" y="43"/>
                    <a:pt x="128" y="40"/>
                    <a:pt x="134" y="33"/>
                  </a:cubicBezTo>
                  <a:cubicBezTo>
                    <a:pt x="137" y="28"/>
                    <a:pt x="141" y="22"/>
                    <a:pt x="139" y="16"/>
                  </a:cubicBezTo>
                  <a:cubicBezTo>
                    <a:pt x="136" y="11"/>
                    <a:pt x="127" y="8"/>
                    <a:pt x="115" y="8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29" y="0"/>
                    <a:pt x="141" y="5"/>
                    <a:pt x="145" y="13"/>
                  </a:cubicBezTo>
                  <a:cubicBezTo>
                    <a:pt x="148" y="18"/>
                    <a:pt x="149" y="26"/>
                    <a:pt x="139" y="37"/>
                  </a:cubicBezTo>
                  <a:cubicBezTo>
                    <a:pt x="132" y="46"/>
                    <a:pt x="122" y="50"/>
                    <a:pt x="112" y="53"/>
                  </a:cubicBezTo>
                  <a:cubicBezTo>
                    <a:pt x="104" y="56"/>
                    <a:pt x="95" y="60"/>
                    <a:pt x="91" y="66"/>
                  </a:cubicBezTo>
                  <a:cubicBezTo>
                    <a:pt x="86" y="71"/>
                    <a:pt x="95" y="80"/>
                    <a:pt x="108" y="92"/>
                  </a:cubicBezTo>
                  <a:cubicBezTo>
                    <a:pt x="122" y="105"/>
                    <a:pt x="137" y="119"/>
                    <a:pt x="136" y="135"/>
                  </a:cubicBezTo>
                  <a:cubicBezTo>
                    <a:pt x="135" y="145"/>
                    <a:pt x="129" y="153"/>
                    <a:pt x="117" y="161"/>
                  </a:cubicBezTo>
                  <a:cubicBezTo>
                    <a:pt x="108" y="168"/>
                    <a:pt x="96" y="172"/>
                    <a:pt x="86" y="176"/>
                  </a:cubicBezTo>
                  <a:cubicBezTo>
                    <a:pt x="76" y="179"/>
                    <a:pt x="66" y="183"/>
                    <a:pt x="57" y="188"/>
                  </a:cubicBezTo>
                  <a:cubicBezTo>
                    <a:pt x="52" y="191"/>
                    <a:pt x="50" y="194"/>
                    <a:pt x="49" y="198"/>
                  </a:cubicBezTo>
                  <a:cubicBezTo>
                    <a:pt x="48" y="204"/>
                    <a:pt x="54" y="212"/>
                    <a:pt x="59" y="219"/>
                  </a:cubicBezTo>
                  <a:cubicBezTo>
                    <a:pt x="62" y="223"/>
                    <a:pt x="66" y="227"/>
                    <a:pt x="68" y="231"/>
                  </a:cubicBezTo>
                  <a:cubicBezTo>
                    <a:pt x="73" y="240"/>
                    <a:pt x="72" y="250"/>
                    <a:pt x="66" y="258"/>
                  </a:cubicBezTo>
                  <a:cubicBezTo>
                    <a:pt x="59" y="267"/>
                    <a:pt x="46" y="273"/>
                    <a:pt x="33" y="273"/>
                  </a:cubicBezTo>
                  <a:close/>
                </a:path>
              </a:pathLst>
            </a:cu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58" name="Freeform 102"/>
            <p:cNvSpPr>
              <a:spLocks/>
            </p:cNvSpPr>
            <p:nvPr/>
          </p:nvSpPr>
          <p:spPr bwMode="auto">
            <a:xfrm>
              <a:off x="6838950" y="4710113"/>
              <a:ext cx="192088" cy="344487"/>
            </a:xfrm>
            <a:custGeom>
              <a:avLst/>
              <a:gdLst>
                <a:gd name="T0" fmla="*/ 7 w 82"/>
                <a:gd name="T1" fmla="*/ 147 h 147"/>
                <a:gd name="T2" fmla="*/ 0 w 82"/>
                <a:gd name="T3" fmla="*/ 144 h 147"/>
                <a:gd name="T4" fmla="*/ 33 w 82"/>
                <a:gd name="T5" fmla="*/ 121 h 147"/>
                <a:gd name="T6" fmla="*/ 51 w 82"/>
                <a:gd name="T7" fmla="*/ 114 h 147"/>
                <a:gd name="T8" fmla="*/ 75 w 82"/>
                <a:gd name="T9" fmla="*/ 71 h 147"/>
                <a:gd name="T10" fmla="*/ 40 w 82"/>
                <a:gd name="T11" fmla="*/ 14 h 147"/>
                <a:gd name="T12" fmla="*/ 20 w 82"/>
                <a:gd name="T13" fmla="*/ 10 h 147"/>
                <a:gd name="T14" fmla="*/ 17 w 82"/>
                <a:gd name="T15" fmla="*/ 3 h 147"/>
                <a:gd name="T16" fmla="*/ 44 w 82"/>
                <a:gd name="T17" fmla="*/ 7 h 147"/>
                <a:gd name="T18" fmla="*/ 82 w 82"/>
                <a:gd name="T19" fmla="*/ 71 h 147"/>
                <a:gd name="T20" fmla="*/ 55 w 82"/>
                <a:gd name="T21" fmla="*/ 120 h 147"/>
                <a:gd name="T22" fmla="*/ 35 w 82"/>
                <a:gd name="T23" fmla="*/ 128 h 147"/>
                <a:gd name="T24" fmla="*/ 7 w 82"/>
                <a:gd name="T2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47">
                  <a:moveTo>
                    <a:pt x="7" y="147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5" y="130"/>
                    <a:pt x="20" y="125"/>
                    <a:pt x="33" y="121"/>
                  </a:cubicBezTo>
                  <a:cubicBezTo>
                    <a:pt x="40" y="119"/>
                    <a:pt x="46" y="117"/>
                    <a:pt x="51" y="114"/>
                  </a:cubicBezTo>
                  <a:cubicBezTo>
                    <a:pt x="65" y="104"/>
                    <a:pt x="75" y="88"/>
                    <a:pt x="75" y="71"/>
                  </a:cubicBezTo>
                  <a:cubicBezTo>
                    <a:pt x="75" y="58"/>
                    <a:pt x="59" y="26"/>
                    <a:pt x="40" y="14"/>
                  </a:cubicBezTo>
                  <a:cubicBezTo>
                    <a:pt x="32" y="9"/>
                    <a:pt x="26" y="7"/>
                    <a:pt x="20" y="1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5" y="0"/>
                    <a:pt x="34" y="1"/>
                    <a:pt x="44" y="7"/>
                  </a:cubicBezTo>
                  <a:cubicBezTo>
                    <a:pt x="65" y="22"/>
                    <a:pt x="82" y="56"/>
                    <a:pt x="82" y="71"/>
                  </a:cubicBezTo>
                  <a:cubicBezTo>
                    <a:pt x="82" y="91"/>
                    <a:pt x="71" y="109"/>
                    <a:pt x="55" y="120"/>
                  </a:cubicBezTo>
                  <a:cubicBezTo>
                    <a:pt x="49" y="124"/>
                    <a:pt x="42" y="126"/>
                    <a:pt x="35" y="128"/>
                  </a:cubicBezTo>
                  <a:cubicBezTo>
                    <a:pt x="23" y="132"/>
                    <a:pt x="11" y="136"/>
                    <a:pt x="7" y="147"/>
                  </a:cubicBezTo>
                  <a:close/>
                </a:path>
              </a:pathLst>
            </a:cu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59" name="Freeform 103"/>
            <p:cNvSpPr>
              <a:spLocks/>
            </p:cNvSpPr>
            <p:nvPr/>
          </p:nvSpPr>
          <p:spPr bwMode="auto">
            <a:xfrm>
              <a:off x="6262688" y="4627563"/>
              <a:ext cx="493713" cy="650875"/>
            </a:xfrm>
            <a:custGeom>
              <a:avLst/>
              <a:gdLst>
                <a:gd name="T0" fmla="*/ 159 w 210"/>
                <a:gd name="T1" fmla="*/ 277 h 277"/>
                <a:gd name="T2" fmla="*/ 51 w 210"/>
                <a:gd name="T3" fmla="*/ 277 h 277"/>
                <a:gd name="T4" fmla="*/ 0 w 210"/>
                <a:gd name="T5" fmla="*/ 226 h 277"/>
                <a:gd name="T6" fmla="*/ 0 w 210"/>
                <a:gd name="T7" fmla="*/ 51 h 277"/>
                <a:gd name="T8" fmla="*/ 51 w 210"/>
                <a:gd name="T9" fmla="*/ 0 h 277"/>
                <a:gd name="T10" fmla="*/ 159 w 210"/>
                <a:gd name="T11" fmla="*/ 0 h 277"/>
                <a:gd name="T12" fmla="*/ 210 w 210"/>
                <a:gd name="T13" fmla="*/ 51 h 277"/>
                <a:gd name="T14" fmla="*/ 210 w 210"/>
                <a:gd name="T15" fmla="*/ 226 h 277"/>
                <a:gd name="T16" fmla="*/ 159 w 210"/>
                <a:gd name="T1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77">
                  <a:moveTo>
                    <a:pt x="159" y="277"/>
                  </a:moveTo>
                  <a:cubicBezTo>
                    <a:pt x="51" y="277"/>
                    <a:pt x="51" y="277"/>
                    <a:pt x="51" y="277"/>
                  </a:cubicBezTo>
                  <a:cubicBezTo>
                    <a:pt x="23" y="277"/>
                    <a:pt x="0" y="254"/>
                    <a:pt x="0" y="22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87" y="0"/>
                    <a:pt x="210" y="23"/>
                    <a:pt x="210" y="51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54"/>
                    <a:pt x="187" y="277"/>
                    <a:pt x="159" y="277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60" name="Freeform 104"/>
            <p:cNvSpPr>
              <a:spLocks/>
            </p:cNvSpPr>
            <p:nvPr/>
          </p:nvSpPr>
          <p:spPr bwMode="auto">
            <a:xfrm>
              <a:off x="6300788" y="4664075"/>
              <a:ext cx="417513" cy="365125"/>
            </a:xfrm>
            <a:custGeom>
              <a:avLst/>
              <a:gdLst>
                <a:gd name="T0" fmla="*/ 178 w 178"/>
                <a:gd name="T1" fmla="*/ 35 h 155"/>
                <a:gd name="T2" fmla="*/ 178 w 178"/>
                <a:gd name="T3" fmla="*/ 155 h 155"/>
                <a:gd name="T4" fmla="*/ 0 w 178"/>
                <a:gd name="T5" fmla="*/ 155 h 155"/>
                <a:gd name="T6" fmla="*/ 0 w 178"/>
                <a:gd name="T7" fmla="*/ 35 h 155"/>
                <a:gd name="T8" fmla="*/ 35 w 178"/>
                <a:gd name="T9" fmla="*/ 0 h 155"/>
                <a:gd name="T10" fmla="*/ 143 w 178"/>
                <a:gd name="T11" fmla="*/ 0 h 155"/>
                <a:gd name="T12" fmla="*/ 178 w 178"/>
                <a:gd name="T13" fmla="*/ 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55">
                  <a:moveTo>
                    <a:pt x="178" y="35"/>
                  </a:moveTo>
                  <a:cubicBezTo>
                    <a:pt x="178" y="155"/>
                    <a:pt x="178" y="155"/>
                    <a:pt x="178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63" y="0"/>
                    <a:pt x="178" y="16"/>
                    <a:pt x="178" y="35"/>
                  </a:cubicBezTo>
                  <a:close/>
                </a:path>
              </a:pathLst>
            </a:custGeom>
            <a:solidFill>
              <a:srgbClr val="B9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61" name="Oval 105"/>
            <p:cNvSpPr>
              <a:spLocks noChangeArrowheads="1"/>
            </p:cNvSpPr>
            <p:nvPr/>
          </p:nvSpPr>
          <p:spPr bwMode="auto">
            <a:xfrm>
              <a:off x="6448425" y="5099050"/>
              <a:ext cx="123825" cy="1222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62" name="Oval 106"/>
            <p:cNvSpPr>
              <a:spLocks noChangeArrowheads="1"/>
            </p:cNvSpPr>
            <p:nvPr/>
          </p:nvSpPr>
          <p:spPr bwMode="auto">
            <a:xfrm>
              <a:off x="6469063" y="5118100"/>
              <a:ext cx="82550" cy="82550"/>
            </a:xfrm>
            <a:prstGeom prst="ellipse">
              <a:avLst/>
            </a:pr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63" name="Freeform 107"/>
            <p:cNvSpPr>
              <a:spLocks/>
            </p:cNvSpPr>
            <p:nvPr/>
          </p:nvSpPr>
          <p:spPr bwMode="auto">
            <a:xfrm>
              <a:off x="6359525" y="5121275"/>
              <a:ext cx="69850" cy="79375"/>
            </a:xfrm>
            <a:custGeom>
              <a:avLst/>
              <a:gdLst>
                <a:gd name="T0" fmla="*/ 44 w 44"/>
                <a:gd name="T1" fmla="*/ 50 h 50"/>
                <a:gd name="T2" fmla="*/ 0 w 44"/>
                <a:gd name="T3" fmla="*/ 25 h 50"/>
                <a:gd name="T4" fmla="*/ 44 w 44"/>
                <a:gd name="T5" fmla="*/ 0 h 50"/>
                <a:gd name="T6" fmla="*/ 44 w 4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lnTo>
                    <a:pt x="0" y="25"/>
                  </a:lnTo>
                  <a:lnTo>
                    <a:pt x="44" y="0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64" name="Freeform 108"/>
            <p:cNvSpPr>
              <a:spLocks/>
            </p:cNvSpPr>
            <p:nvPr/>
          </p:nvSpPr>
          <p:spPr bwMode="auto">
            <a:xfrm>
              <a:off x="6589713" y="5121275"/>
              <a:ext cx="69850" cy="79375"/>
            </a:xfrm>
            <a:custGeom>
              <a:avLst/>
              <a:gdLst>
                <a:gd name="T0" fmla="*/ 0 w 44"/>
                <a:gd name="T1" fmla="*/ 50 h 50"/>
                <a:gd name="T2" fmla="*/ 44 w 44"/>
                <a:gd name="T3" fmla="*/ 25 h 50"/>
                <a:gd name="T4" fmla="*/ 0 w 44"/>
                <a:gd name="T5" fmla="*/ 0 h 50"/>
                <a:gd name="T6" fmla="*/ 0 w 4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0">
                  <a:moveTo>
                    <a:pt x="0" y="50"/>
                  </a:moveTo>
                  <a:lnTo>
                    <a:pt x="44" y="25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65" name="Rectangle 109"/>
            <p:cNvSpPr>
              <a:spLocks noChangeArrowheads="1"/>
            </p:cNvSpPr>
            <p:nvPr/>
          </p:nvSpPr>
          <p:spPr bwMode="auto">
            <a:xfrm>
              <a:off x="6596063" y="5278438"/>
              <a:ext cx="42863" cy="101600"/>
            </a:xfrm>
            <a:prstGeom prst="rect">
              <a:avLst/>
            </a:pr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66" name="Rectangle 110"/>
            <p:cNvSpPr>
              <a:spLocks noChangeArrowheads="1"/>
            </p:cNvSpPr>
            <p:nvPr/>
          </p:nvSpPr>
          <p:spPr bwMode="auto">
            <a:xfrm>
              <a:off x="6607175" y="5356225"/>
              <a:ext cx="22225" cy="73025"/>
            </a:xfrm>
            <a:prstGeom prst="rect">
              <a:avLst/>
            </a:pr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67" name="Freeform 111"/>
            <p:cNvSpPr>
              <a:spLocks/>
            </p:cNvSpPr>
            <p:nvPr/>
          </p:nvSpPr>
          <p:spPr bwMode="auto">
            <a:xfrm>
              <a:off x="6861175" y="4695825"/>
              <a:ext cx="31750" cy="55562"/>
            </a:xfrm>
            <a:custGeom>
              <a:avLst/>
              <a:gdLst>
                <a:gd name="T0" fmla="*/ 6 w 13"/>
                <a:gd name="T1" fmla="*/ 24 h 24"/>
                <a:gd name="T2" fmla="*/ 6 w 13"/>
                <a:gd name="T3" fmla="*/ 24 h 24"/>
                <a:gd name="T4" fmla="*/ 0 w 13"/>
                <a:gd name="T5" fmla="*/ 17 h 24"/>
                <a:gd name="T6" fmla="*/ 0 w 13"/>
                <a:gd name="T7" fmla="*/ 6 h 24"/>
                <a:gd name="T8" fmla="*/ 6 w 13"/>
                <a:gd name="T9" fmla="*/ 0 h 24"/>
                <a:gd name="T10" fmla="*/ 6 w 13"/>
                <a:gd name="T11" fmla="*/ 0 h 24"/>
                <a:gd name="T12" fmla="*/ 13 w 13"/>
                <a:gd name="T13" fmla="*/ 6 h 24"/>
                <a:gd name="T14" fmla="*/ 13 w 13"/>
                <a:gd name="T15" fmla="*/ 17 h 24"/>
                <a:gd name="T16" fmla="*/ 6 w 13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4"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1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1"/>
                    <a:pt x="10" y="24"/>
                    <a:pt x="6" y="24"/>
                  </a:cubicBezTo>
                  <a:close/>
                </a:path>
              </a:pathLst>
            </a:custGeom>
            <a:solidFill>
              <a:srgbClr val="07A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68" name="Freeform 112"/>
            <p:cNvSpPr>
              <a:spLocks/>
            </p:cNvSpPr>
            <p:nvPr/>
          </p:nvSpPr>
          <p:spPr bwMode="auto">
            <a:xfrm>
              <a:off x="6805613" y="4664075"/>
              <a:ext cx="63500" cy="115887"/>
            </a:xfrm>
            <a:custGeom>
              <a:avLst/>
              <a:gdLst>
                <a:gd name="T0" fmla="*/ 14 w 27"/>
                <a:gd name="T1" fmla="*/ 49 h 49"/>
                <a:gd name="T2" fmla="*/ 14 w 27"/>
                <a:gd name="T3" fmla="*/ 49 h 49"/>
                <a:gd name="T4" fmla="*/ 0 w 27"/>
                <a:gd name="T5" fmla="*/ 36 h 49"/>
                <a:gd name="T6" fmla="*/ 0 w 27"/>
                <a:gd name="T7" fmla="*/ 13 h 49"/>
                <a:gd name="T8" fmla="*/ 14 w 27"/>
                <a:gd name="T9" fmla="*/ 0 h 49"/>
                <a:gd name="T10" fmla="*/ 14 w 27"/>
                <a:gd name="T11" fmla="*/ 0 h 49"/>
                <a:gd name="T12" fmla="*/ 27 w 27"/>
                <a:gd name="T13" fmla="*/ 13 h 49"/>
                <a:gd name="T14" fmla="*/ 27 w 27"/>
                <a:gd name="T15" fmla="*/ 36 h 49"/>
                <a:gd name="T16" fmla="*/ 14 w 27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9">
                  <a:moveTo>
                    <a:pt x="14" y="49"/>
                  </a:moveTo>
                  <a:cubicBezTo>
                    <a:pt x="14" y="49"/>
                    <a:pt x="14" y="49"/>
                    <a:pt x="14" y="49"/>
                  </a:cubicBezTo>
                  <a:cubicBezTo>
                    <a:pt x="6" y="49"/>
                    <a:pt x="0" y="43"/>
                    <a:pt x="0" y="3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43"/>
                    <a:pt x="21" y="49"/>
                    <a:pt x="14" y="49"/>
                  </a:cubicBezTo>
                  <a:close/>
                </a:path>
              </a:pathLst>
            </a:cu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69" name="Freeform 113"/>
            <p:cNvSpPr>
              <a:spLocks/>
            </p:cNvSpPr>
            <p:nvPr/>
          </p:nvSpPr>
          <p:spPr bwMode="auto">
            <a:xfrm>
              <a:off x="6861175" y="4829175"/>
              <a:ext cx="31750" cy="57150"/>
            </a:xfrm>
            <a:custGeom>
              <a:avLst/>
              <a:gdLst>
                <a:gd name="T0" fmla="*/ 6 w 13"/>
                <a:gd name="T1" fmla="*/ 24 h 24"/>
                <a:gd name="T2" fmla="*/ 6 w 13"/>
                <a:gd name="T3" fmla="*/ 24 h 24"/>
                <a:gd name="T4" fmla="*/ 0 w 13"/>
                <a:gd name="T5" fmla="*/ 17 h 24"/>
                <a:gd name="T6" fmla="*/ 0 w 13"/>
                <a:gd name="T7" fmla="*/ 6 h 24"/>
                <a:gd name="T8" fmla="*/ 6 w 13"/>
                <a:gd name="T9" fmla="*/ 0 h 24"/>
                <a:gd name="T10" fmla="*/ 6 w 13"/>
                <a:gd name="T11" fmla="*/ 0 h 24"/>
                <a:gd name="T12" fmla="*/ 13 w 13"/>
                <a:gd name="T13" fmla="*/ 6 h 24"/>
                <a:gd name="T14" fmla="*/ 13 w 13"/>
                <a:gd name="T15" fmla="*/ 17 h 24"/>
                <a:gd name="T16" fmla="*/ 6 w 13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4"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1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1"/>
                    <a:pt x="10" y="24"/>
                    <a:pt x="6" y="24"/>
                  </a:cubicBezTo>
                  <a:close/>
                </a:path>
              </a:pathLst>
            </a:custGeom>
            <a:solidFill>
              <a:srgbClr val="07A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70" name="Freeform 114"/>
            <p:cNvSpPr>
              <a:spLocks/>
            </p:cNvSpPr>
            <p:nvPr/>
          </p:nvSpPr>
          <p:spPr bwMode="auto">
            <a:xfrm>
              <a:off x="6805613" y="4799013"/>
              <a:ext cx="63500" cy="114300"/>
            </a:xfrm>
            <a:custGeom>
              <a:avLst/>
              <a:gdLst>
                <a:gd name="T0" fmla="*/ 14 w 27"/>
                <a:gd name="T1" fmla="*/ 49 h 49"/>
                <a:gd name="T2" fmla="*/ 14 w 27"/>
                <a:gd name="T3" fmla="*/ 49 h 49"/>
                <a:gd name="T4" fmla="*/ 0 w 27"/>
                <a:gd name="T5" fmla="*/ 36 h 49"/>
                <a:gd name="T6" fmla="*/ 0 w 27"/>
                <a:gd name="T7" fmla="*/ 13 h 49"/>
                <a:gd name="T8" fmla="*/ 14 w 27"/>
                <a:gd name="T9" fmla="*/ 0 h 49"/>
                <a:gd name="T10" fmla="*/ 14 w 27"/>
                <a:gd name="T11" fmla="*/ 0 h 49"/>
                <a:gd name="T12" fmla="*/ 27 w 27"/>
                <a:gd name="T13" fmla="*/ 13 h 49"/>
                <a:gd name="T14" fmla="*/ 27 w 27"/>
                <a:gd name="T15" fmla="*/ 36 h 49"/>
                <a:gd name="T16" fmla="*/ 14 w 27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9">
                  <a:moveTo>
                    <a:pt x="14" y="49"/>
                  </a:moveTo>
                  <a:cubicBezTo>
                    <a:pt x="14" y="49"/>
                    <a:pt x="14" y="49"/>
                    <a:pt x="14" y="49"/>
                  </a:cubicBezTo>
                  <a:cubicBezTo>
                    <a:pt x="6" y="49"/>
                    <a:pt x="0" y="43"/>
                    <a:pt x="0" y="3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43"/>
                    <a:pt x="21" y="49"/>
                    <a:pt x="14" y="49"/>
                  </a:cubicBezTo>
                  <a:close/>
                </a:path>
              </a:pathLst>
            </a:cu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71" name="Oval 115"/>
            <p:cNvSpPr>
              <a:spLocks noChangeArrowheads="1"/>
            </p:cNvSpPr>
            <p:nvPr/>
          </p:nvSpPr>
          <p:spPr bwMode="auto">
            <a:xfrm>
              <a:off x="6826250" y="5029200"/>
              <a:ext cx="39688" cy="42862"/>
            </a:xfrm>
            <a:prstGeom prst="ellipse">
              <a:avLst/>
            </a:pr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72" name="Freeform 116"/>
            <p:cNvSpPr>
              <a:spLocks noEditPoints="1"/>
            </p:cNvSpPr>
            <p:nvPr/>
          </p:nvSpPr>
          <p:spPr bwMode="auto">
            <a:xfrm>
              <a:off x="6370638" y="4741863"/>
              <a:ext cx="279400" cy="233362"/>
            </a:xfrm>
            <a:custGeom>
              <a:avLst/>
              <a:gdLst>
                <a:gd name="T0" fmla="*/ 6 w 119"/>
                <a:gd name="T1" fmla="*/ 75 h 99"/>
                <a:gd name="T2" fmla="*/ 0 w 119"/>
                <a:gd name="T3" fmla="*/ 69 h 99"/>
                <a:gd name="T4" fmla="*/ 0 w 119"/>
                <a:gd name="T5" fmla="*/ 6 h 99"/>
                <a:gd name="T6" fmla="*/ 6 w 119"/>
                <a:gd name="T7" fmla="*/ 0 h 99"/>
                <a:gd name="T8" fmla="*/ 112 w 119"/>
                <a:gd name="T9" fmla="*/ 0 h 99"/>
                <a:gd name="T10" fmla="*/ 119 w 119"/>
                <a:gd name="T11" fmla="*/ 6 h 99"/>
                <a:gd name="T12" fmla="*/ 119 w 119"/>
                <a:gd name="T13" fmla="*/ 69 h 99"/>
                <a:gd name="T14" fmla="*/ 112 w 119"/>
                <a:gd name="T15" fmla="*/ 75 h 99"/>
                <a:gd name="T16" fmla="*/ 6 w 119"/>
                <a:gd name="T17" fmla="*/ 75 h 99"/>
                <a:gd name="T18" fmla="*/ 40 w 119"/>
                <a:gd name="T19" fmla="*/ 14 h 99"/>
                <a:gd name="T20" fmla="*/ 88 w 119"/>
                <a:gd name="T21" fmla="*/ 38 h 99"/>
                <a:gd name="T22" fmla="*/ 40 w 119"/>
                <a:gd name="T23" fmla="*/ 61 h 99"/>
                <a:gd name="T24" fmla="*/ 40 w 119"/>
                <a:gd name="T25" fmla="*/ 14 h 99"/>
                <a:gd name="T26" fmla="*/ 119 w 119"/>
                <a:gd name="T27" fmla="*/ 93 h 99"/>
                <a:gd name="T28" fmla="*/ 68 w 119"/>
                <a:gd name="T29" fmla="*/ 93 h 99"/>
                <a:gd name="T30" fmla="*/ 59 w 119"/>
                <a:gd name="T31" fmla="*/ 99 h 99"/>
                <a:gd name="T32" fmla="*/ 50 w 119"/>
                <a:gd name="T33" fmla="*/ 93 h 99"/>
                <a:gd name="T34" fmla="*/ 0 w 119"/>
                <a:gd name="T35" fmla="*/ 93 h 99"/>
                <a:gd name="T36" fmla="*/ 0 w 119"/>
                <a:gd name="T37" fmla="*/ 86 h 99"/>
                <a:gd name="T38" fmla="*/ 50 w 119"/>
                <a:gd name="T39" fmla="*/ 86 h 99"/>
                <a:gd name="T40" fmla="*/ 59 w 119"/>
                <a:gd name="T41" fmla="*/ 80 h 99"/>
                <a:gd name="T42" fmla="*/ 68 w 119"/>
                <a:gd name="T43" fmla="*/ 86 h 99"/>
                <a:gd name="T44" fmla="*/ 119 w 119"/>
                <a:gd name="T45" fmla="*/ 86 h 99"/>
                <a:gd name="T46" fmla="*/ 119 w 119"/>
                <a:gd name="T47" fmla="*/ 9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99">
                  <a:moveTo>
                    <a:pt x="6" y="75"/>
                  </a:moveTo>
                  <a:cubicBezTo>
                    <a:pt x="3" y="75"/>
                    <a:pt x="0" y="72"/>
                    <a:pt x="0" y="69"/>
                  </a:cubicBezTo>
                  <a:cubicBezTo>
                    <a:pt x="0" y="48"/>
                    <a:pt x="0" y="27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19" y="3"/>
                    <a:pt x="119" y="6"/>
                  </a:cubicBezTo>
                  <a:cubicBezTo>
                    <a:pt x="119" y="27"/>
                    <a:pt x="119" y="48"/>
                    <a:pt x="119" y="69"/>
                  </a:cubicBezTo>
                  <a:cubicBezTo>
                    <a:pt x="119" y="72"/>
                    <a:pt x="116" y="75"/>
                    <a:pt x="112" y="75"/>
                  </a:cubicBezTo>
                  <a:cubicBezTo>
                    <a:pt x="59" y="75"/>
                    <a:pt x="59" y="75"/>
                    <a:pt x="6" y="75"/>
                  </a:cubicBezTo>
                  <a:close/>
                  <a:moveTo>
                    <a:pt x="40" y="14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40" y="61"/>
                    <a:pt x="40" y="61"/>
                    <a:pt x="40" y="61"/>
                  </a:cubicBezTo>
                  <a:lnTo>
                    <a:pt x="40" y="14"/>
                  </a:lnTo>
                  <a:close/>
                  <a:moveTo>
                    <a:pt x="119" y="93"/>
                  </a:moveTo>
                  <a:cubicBezTo>
                    <a:pt x="68" y="93"/>
                    <a:pt x="68" y="93"/>
                    <a:pt x="68" y="93"/>
                  </a:cubicBezTo>
                  <a:cubicBezTo>
                    <a:pt x="67" y="97"/>
                    <a:pt x="63" y="99"/>
                    <a:pt x="59" y="99"/>
                  </a:cubicBezTo>
                  <a:cubicBezTo>
                    <a:pt x="55" y="99"/>
                    <a:pt x="52" y="97"/>
                    <a:pt x="5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2" y="82"/>
                    <a:pt x="55" y="80"/>
                    <a:pt x="59" y="80"/>
                  </a:cubicBezTo>
                  <a:cubicBezTo>
                    <a:pt x="63" y="80"/>
                    <a:pt x="67" y="82"/>
                    <a:pt x="68" y="86"/>
                  </a:cubicBezTo>
                  <a:cubicBezTo>
                    <a:pt x="119" y="86"/>
                    <a:pt x="119" y="86"/>
                    <a:pt x="119" y="86"/>
                  </a:cubicBezTo>
                  <a:lnTo>
                    <a:pt x="119" y="9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73" name="Picture 1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8" y="4779963"/>
              <a:ext cx="1023938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4" name="Rectangle 118"/>
            <p:cNvSpPr>
              <a:spLocks noChangeArrowheads="1"/>
            </p:cNvSpPr>
            <p:nvPr/>
          </p:nvSpPr>
          <p:spPr bwMode="auto">
            <a:xfrm>
              <a:off x="2211388" y="4791075"/>
              <a:ext cx="996950" cy="531812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75" name="Rectangle 119"/>
            <p:cNvSpPr>
              <a:spLocks noChangeArrowheads="1"/>
            </p:cNvSpPr>
            <p:nvPr/>
          </p:nvSpPr>
          <p:spPr bwMode="auto">
            <a:xfrm>
              <a:off x="2241550" y="4824413"/>
              <a:ext cx="935038" cy="468312"/>
            </a:xfrm>
            <a:prstGeom prst="rect">
              <a:avLst/>
            </a:prstGeom>
            <a:solidFill>
              <a:srgbClr val="B9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76" name="Oval 120"/>
            <p:cNvSpPr>
              <a:spLocks noChangeArrowheads="1"/>
            </p:cNvSpPr>
            <p:nvPr/>
          </p:nvSpPr>
          <p:spPr bwMode="auto">
            <a:xfrm>
              <a:off x="2700338" y="4800600"/>
              <a:ext cx="19050" cy="17462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77" name="Oval 121"/>
            <p:cNvSpPr>
              <a:spLocks noChangeArrowheads="1"/>
            </p:cNvSpPr>
            <p:nvPr/>
          </p:nvSpPr>
          <p:spPr bwMode="auto">
            <a:xfrm>
              <a:off x="2705100" y="4805363"/>
              <a:ext cx="9525" cy="7937"/>
            </a:xfrm>
            <a:prstGeom prst="ellipse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78" name="Picture 12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348288"/>
              <a:ext cx="1168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9" name="Picture 12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100" y="5384800"/>
              <a:ext cx="1036638" cy="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0" name="Picture 12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813" y="5375275"/>
              <a:ext cx="1065213" cy="11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1" name="Freeform 125"/>
            <p:cNvSpPr>
              <a:spLocks/>
            </p:cNvSpPr>
            <p:nvPr/>
          </p:nvSpPr>
          <p:spPr bwMode="auto">
            <a:xfrm>
              <a:off x="2295525" y="53911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2 w 25"/>
                <a:gd name="T3" fmla="*/ 9 h 9"/>
                <a:gd name="T4" fmla="*/ 25 w 25"/>
                <a:gd name="T5" fmla="*/ 0 h 9"/>
                <a:gd name="T6" fmla="*/ 2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2" y="9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2" name="Freeform 126"/>
            <p:cNvSpPr>
              <a:spLocks noEditPoints="1"/>
            </p:cNvSpPr>
            <p:nvPr/>
          </p:nvSpPr>
          <p:spPr bwMode="auto">
            <a:xfrm>
              <a:off x="2293938" y="5391150"/>
              <a:ext cx="44450" cy="15875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3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1 w 28"/>
                <a:gd name="T11" fmla="*/ 7 h 10"/>
                <a:gd name="T12" fmla="*/ 23 w 28"/>
                <a:gd name="T13" fmla="*/ 7 h 10"/>
                <a:gd name="T14" fmla="*/ 25 w 28"/>
                <a:gd name="T15" fmla="*/ 2 h 10"/>
                <a:gd name="T16" fmla="*/ 4 w 28"/>
                <a:gd name="T17" fmla="*/ 2 h 10"/>
                <a:gd name="T18" fmla="*/ 1 w 28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1" y="7"/>
                  </a:moveTo>
                  <a:lnTo>
                    <a:pt x="23" y="7"/>
                  </a:lnTo>
                  <a:lnTo>
                    <a:pt x="25" y="2"/>
                  </a:lnTo>
                  <a:lnTo>
                    <a:pt x="4" y="2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3" name="Freeform 127"/>
            <p:cNvSpPr>
              <a:spLocks/>
            </p:cNvSpPr>
            <p:nvPr/>
          </p:nvSpPr>
          <p:spPr bwMode="auto">
            <a:xfrm>
              <a:off x="2335213" y="53911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2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4" name="Freeform 128"/>
            <p:cNvSpPr>
              <a:spLocks noEditPoints="1"/>
            </p:cNvSpPr>
            <p:nvPr/>
          </p:nvSpPr>
          <p:spPr bwMode="auto">
            <a:xfrm>
              <a:off x="2333625" y="5391150"/>
              <a:ext cx="44450" cy="15875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3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3 w 28"/>
                <a:gd name="T11" fmla="*/ 7 h 10"/>
                <a:gd name="T12" fmla="*/ 24 w 28"/>
                <a:gd name="T13" fmla="*/ 7 h 10"/>
                <a:gd name="T14" fmla="*/ 25 w 28"/>
                <a:gd name="T15" fmla="*/ 2 h 10"/>
                <a:gd name="T16" fmla="*/ 4 w 28"/>
                <a:gd name="T17" fmla="*/ 2 h 10"/>
                <a:gd name="T18" fmla="*/ 3 w 28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3" y="7"/>
                  </a:moveTo>
                  <a:lnTo>
                    <a:pt x="24" y="7"/>
                  </a:lnTo>
                  <a:lnTo>
                    <a:pt x="25" y="2"/>
                  </a:lnTo>
                  <a:lnTo>
                    <a:pt x="4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5" name="Freeform 129"/>
            <p:cNvSpPr>
              <a:spLocks/>
            </p:cNvSpPr>
            <p:nvPr/>
          </p:nvSpPr>
          <p:spPr bwMode="auto">
            <a:xfrm>
              <a:off x="2378075" y="53911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6" name="Freeform 130"/>
            <p:cNvSpPr>
              <a:spLocks noEditPoints="1"/>
            </p:cNvSpPr>
            <p:nvPr/>
          </p:nvSpPr>
          <p:spPr bwMode="auto">
            <a:xfrm>
              <a:off x="2374900" y="5391150"/>
              <a:ext cx="46038" cy="15875"/>
            </a:xfrm>
            <a:custGeom>
              <a:avLst/>
              <a:gdLst>
                <a:gd name="T0" fmla="*/ 26 w 29"/>
                <a:gd name="T1" fmla="*/ 10 h 10"/>
                <a:gd name="T2" fmla="*/ 0 w 29"/>
                <a:gd name="T3" fmla="*/ 10 h 10"/>
                <a:gd name="T4" fmla="*/ 3 w 29"/>
                <a:gd name="T5" fmla="*/ 0 h 10"/>
                <a:gd name="T6" fmla="*/ 29 w 29"/>
                <a:gd name="T7" fmla="*/ 0 h 10"/>
                <a:gd name="T8" fmla="*/ 26 w 29"/>
                <a:gd name="T9" fmla="*/ 10 h 10"/>
                <a:gd name="T10" fmla="*/ 3 w 29"/>
                <a:gd name="T11" fmla="*/ 7 h 10"/>
                <a:gd name="T12" fmla="*/ 24 w 29"/>
                <a:gd name="T13" fmla="*/ 7 h 10"/>
                <a:gd name="T14" fmla="*/ 26 w 29"/>
                <a:gd name="T15" fmla="*/ 2 h 10"/>
                <a:gd name="T16" fmla="*/ 5 w 29"/>
                <a:gd name="T17" fmla="*/ 2 h 10"/>
                <a:gd name="T18" fmla="*/ 3 w 29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26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9" y="0"/>
                  </a:lnTo>
                  <a:lnTo>
                    <a:pt x="26" y="10"/>
                  </a:lnTo>
                  <a:close/>
                  <a:moveTo>
                    <a:pt x="3" y="7"/>
                  </a:moveTo>
                  <a:lnTo>
                    <a:pt x="24" y="7"/>
                  </a:lnTo>
                  <a:lnTo>
                    <a:pt x="26" y="2"/>
                  </a:lnTo>
                  <a:lnTo>
                    <a:pt x="5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7" name="Freeform 131"/>
            <p:cNvSpPr>
              <a:spLocks/>
            </p:cNvSpPr>
            <p:nvPr/>
          </p:nvSpPr>
          <p:spPr bwMode="auto">
            <a:xfrm>
              <a:off x="2417763" y="53911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3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8" name="Freeform 132"/>
            <p:cNvSpPr>
              <a:spLocks noEditPoints="1"/>
            </p:cNvSpPr>
            <p:nvPr/>
          </p:nvSpPr>
          <p:spPr bwMode="auto">
            <a:xfrm>
              <a:off x="2417763" y="5391150"/>
              <a:ext cx="42863" cy="15875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2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2 w 27"/>
                <a:gd name="T11" fmla="*/ 7 h 10"/>
                <a:gd name="T12" fmla="*/ 24 w 27"/>
                <a:gd name="T13" fmla="*/ 7 h 10"/>
                <a:gd name="T14" fmla="*/ 25 w 27"/>
                <a:gd name="T15" fmla="*/ 2 h 10"/>
                <a:gd name="T16" fmla="*/ 3 w 27"/>
                <a:gd name="T17" fmla="*/ 2 h 10"/>
                <a:gd name="T18" fmla="*/ 2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9" name="Freeform 133"/>
            <p:cNvSpPr>
              <a:spLocks/>
            </p:cNvSpPr>
            <p:nvPr/>
          </p:nvSpPr>
          <p:spPr bwMode="auto">
            <a:xfrm>
              <a:off x="2457450" y="53911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2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0" name="Freeform 134"/>
            <p:cNvSpPr>
              <a:spLocks noEditPoints="1"/>
            </p:cNvSpPr>
            <p:nvPr/>
          </p:nvSpPr>
          <p:spPr bwMode="auto">
            <a:xfrm>
              <a:off x="2457450" y="5391150"/>
              <a:ext cx="42863" cy="15875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2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2 w 27"/>
                <a:gd name="T11" fmla="*/ 7 h 10"/>
                <a:gd name="T12" fmla="*/ 24 w 27"/>
                <a:gd name="T13" fmla="*/ 7 h 10"/>
                <a:gd name="T14" fmla="*/ 24 w 27"/>
                <a:gd name="T15" fmla="*/ 2 h 10"/>
                <a:gd name="T16" fmla="*/ 3 w 27"/>
                <a:gd name="T17" fmla="*/ 2 h 10"/>
                <a:gd name="T18" fmla="*/ 2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4" y="2"/>
                  </a:lnTo>
                  <a:lnTo>
                    <a:pt x="3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1" name="Freeform 135"/>
            <p:cNvSpPr>
              <a:spLocks/>
            </p:cNvSpPr>
            <p:nvPr/>
          </p:nvSpPr>
          <p:spPr bwMode="auto">
            <a:xfrm>
              <a:off x="2500313" y="5391150"/>
              <a:ext cx="38100" cy="14287"/>
            </a:xfrm>
            <a:custGeom>
              <a:avLst/>
              <a:gdLst>
                <a:gd name="T0" fmla="*/ 0 w 24"/>
                <a:gd name="T1" fmla="*/ 9 h 9"/>
                <a:gd name="T2" fmla="*/ 24 w 24"/>
                <a:gd name="T3" fmla="*/ 9 h 9"/>
                <a:gd name="T4" fmla="*/ 24 w 24"/>
                <a:gd name="T5" fmla="*/ 0 h 9"/>
                <a:gd name="T6" fmla="*/ 1 w 24"/>
                <a:gd name="T7" fmla="*/ 0 h 9"/>
                <a:gd name="T8" fmla="*/ 0 w 2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9"/>
                  </a:moveTo>
                  <a:lnTo>
                    <a:pt x="24" y="9"/>
                  </a:lnTo>
                  <a:lnTo>
                    <a:pt x="24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2" name="Freeform 136"/>
            <p:cNvSpPr>
              <a:spLocks noEditPoints="1"/>
            </p:cNvSpPr>
            <p:nvPr/>
          </p:nvSpPr>
          <p:spPr bwMode="auto">
            <a:xfrm>
              <a:off x="2497138" y="5391150"/>
              <a:ext cx="42863" cy="15875"/>
            </a:xfrm>
            <a:custGeom>
              <a:avLst/>
              <a:gdLst>
                <a:gd name="T0" fmla="*/ 26 w 27"/>
                <a:gd name="T1" fmla="*/ 10 h 10"/>
                <a:gd name="T2" fmla="*/ 0 w 27"/>
                <a:gd name="T3" fmla="*/ 10 h 10"/>
                <a:gd name="T4" fmla="*/ 2 w 27"/>
                <a:gd name="T5" fmla="*/ 0 h 10"/>
                <a:gd name="T6" fmla="*/ 27 w 27"/>
                <a:gd name="T7" fmla="*/ 0 h 10"/>
                <a:gd name="T8" fmla="*/ 26 w 27"/>
                <a:gd name="T9" fmla="*/ 10 h 10"/>
                <a:gd name="T10" fmla="*/ 3 w 27"/>
                <a:gd name="T11" fmla="*/ 7 h 10"/>
                <a:gd name="T12" fmla="*/ 24 w 27"/>
                <a:gd name="T13" fmla="*/ 7 h 10"/>
                <a:gd name="T14" fmla="*/ 26 w 27"/>
                <a:gd name="T15" fmla="*/ 2 h 10"/>
                <a:gd name="T16" fmla="*/ 3 w 27"/>
                <a:gd name="T17" fmla="*/ 2 h 10"/>
                <a:gd name="T18" fmla="*/ 3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6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6" y="10"/>
                  </a:lnTo>
                  <a:close/>
                  <a:moveTo>
                    <a:pt x="3" y="7"/>
                  </a:moveTo>
                  <a:lnTo>
                    <a:pt x="24" y="7"/>
                  </a:lnTo>
                  <a:lnTo>
                    <a:pt x="26" y="2"/>
                  </a:lnTo>
                  <a:lnTo>
                    <a:pt x="3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3" name="Rectangle 137"/>
            <p:cNvSpPr>
              <a:spLocks noChangeArrowheads="1"/>
            </p:cNvSpPr>
            <p:nvPr/>
          </p:nvSpPr>
          <p:spPr bwMode="auto">
            <a:xfrm>
              <a:off x="2543175" y="5391150"/>
              <a:ext cx="36513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4" name="Freeform 138"/>
            <p:cNvSpPr>
              <a:spLocks noEditPoints="1"/>
            </p:cNvSpPr>
            <p:nvPr/>
          </p:nvSpPr>
          <p:spPr bwMode="auto">
            <a:xfrm>
              <a:off x="2540000" y="5391150"/>
              <a:ext cx="42863" cy="15875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2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2 w 27"/>
                <a:gd name="T11" fmla="*/ 7 h 10"/>
                <a:gd name="T12" fmla="*/ 24 w 27"/>
                <a:gd name="T13" fmla="*/ 7 h 10"/>
                <a:gd name="T14" fmla="*/ 25 w 27"/>
                <a:gd name="T15" fmla="*/ 2 h 10"/>
                <a:gd name="T16" fmla="*/ 3 w 27"/>
                <a:gd name="T17" fmla="*/ 2 h 10"/>
                <a:gd name="T18" fmla="*/ 2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5" name="Freeform 139"/>
            <p:cNvSpPr>
              <a:spLocks/>
            </p:cNvSpPr>
            <p:nvPr/>
          </p:nvSpPr>
          <p:spPr bwMode="auto">
            <a:xfrm>
              <a:off x="2582863" y="5391150"/>
              <a:ext cx="36513" cy="14287"/>
            </a:xfrm>
            <a:custGeom>
              <a:avLst/>
              <a:gdLst>
                <a:gd name="T0" fmla="*/ 0 w 23"/>
                <a:gd name="T1" fmla="*/ 9 h 9"/>
                <a:gd name="T2" fmla="*/ 23 w 23"/>
                <a:gd name="T3" fmla="*/ 9 h 9"/>
                <a:gd name="T4" fmla="*/ 23 w 23"/>
                <a:gd name="T5" fmla="*/ 0 h 9"/>
                <a:gd name="T6" fmla="*/ 1 w 23"/>
                <a:gd name="T7" fmla="*/ 0 h 9"/>
                <a:gd name="T8" fmla="*/ 0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0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6" name="Freeform 140"/>
            <p:cNvSpPr>
              <a:spLocks noEditPoints="1"/>
            </p:cNvSpPr>
            <p:nvPr/>
          </p:nvSpPr>
          <p:spPr bwMode="auto">
            <a:xfrm>
              <a:off x="2582863" y="5391150"/>
              <a:ext cx="39688" cy="15875"/>
            </a:xfrm>
            <a:custGeom>
              <a:avLst/>
              <a:gdLst>
                <a:gd name="T0" fmla="*/ 25 w 25"/>
                <a:gd name="T1" fmla="*/ 10 h 10"/>
                <a:gd name="T2" fmla="*/ 0 w 25"/>
                <a:gd name="T3" fmla="*/ 10 h 10"/>
                <a:gd name="T4" fmla="*/ 0 w 25"/>
                <a:gd name="T5" fmla="*/ 0 h 10"/>
                <a:gd name="T6" fmla="*/ 25 w 25"/>
                <a:gd name="T7" fmla="*/ 0 h 10"/>
                <a:gd name="T8" fmla="*/ 25 w 25"/>
                <a:gd name="T9" fmla="*/ 10 h 10"/>
                <a:gd name="T10" fmla="*/ 1 w 25"/>
                <a:gd name="T11" fmla="*/ 7 h 10"/>
                <a:gd name="T12" fmla="*/ 23 w 25"/>
                <a:gd name="T13" fmla="*/ 7 h 10"/>
                <a:gd name="T14" fmla="*/ 23 w 25"/>
                <a:gd name="T15" fmla="*/ 2 h 10"/>
                <a:gd name="T16" fmla="*/ 1 w 25"/>
                <a:gd name="T17" fmla="*/ 2 h 10"/>
                <a:gd name="T18" fmla="*/ 1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0"/>
                  </a:lnTo>
                  <a:close/>
                  <a:moveTo>
                    <a:pt x="1" y="7"/>
                  </a:moveTo>
                  <a:lnTo>
                    <a:pt x="23" y="7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7" name="Freeform 141"/>
            <p:cNvSpPr>
              <a:spLocks/>
            </p:cNvSpPr>
            <p:nvPr/>
          </p:nvSpPr>
          <p:spPr bwMode="auto">
            <a:xfrm>
              <a:off x="2624138" y="5391150"/>
              <a:ext cx="38100" cy="14287"/>
            </a:xfrm>
            <a:custGeom>
              <a:avLst/>
              <a:gdLst>
                <a:gd name="T0" fmla="*/ 0 w 24"/>
                <a:gd name="T1" fmla="*/ 9 h 9"/>
                <a:gd name="T2" fmla="*/ 24 w 24"/>
                <a:gd name="T3" fmla="*/ 9 h 9"/>
                <a:gd name="T4" fmla="*/ 24 w 24"/>
                <a:gd name="T5" fmla="*/ 0 h 9"/>
                <a:gd name="T6" fmla="*/ 2 w 24"/>
                <a:gd name="T7" fmla="*/ 0 h 9"/>
                <a:gd name="T8" fmla="*/ 0 w 2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9"/>
                  </a:moveTo>
                  <a:lnTo>
                    <a:pt x="24" y="9"/>
                  </a:lnTo>
                  <a:lnTo>
                    <a:pt x="24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8" name="Freeform 142"/>
            <p:cNvSpPr>
              <a:spLocks noEditPoints="1"/>
            </p:cNvSpPr>
            <p:nvPr/>
          </p:nvSpPr>
          <p:spPr bwMode="auto">
            <a:xfrm>
              <a:off x="2624138" y="5391150"/>
              <a:ext cx="41275" cy="15875"/>
            </a:xfrm>
            <a:custGeom>
              <a:avLst/>
              <a:gdLst>
                <a:gd name="T0" fmla="*/ 26 w 26"/>
                <a:gd name="T1" fmla="*/ 10 h 10"/>
                <a:gd name="T2" fmla="*/ 0 w 26"/>
                <a:gd name="T3" fmla="*/ 10 h 10"/>
                <a:gd name="T4" fmla="*/ 0 w 26"/>
                <a:gd name="T5" fmla="*/ 0 h 10"/>
                <a:gd name="T6" fmla="*/ 26 w 26"/>
                <a:gd name="T7" fmla="*/ 0 h 10"/>
                <a:gd name="T8" fmla="*/ 26 w 26"/>
                <a:gd name="T9" fmla="*/ 10 h 10"/>
                <a:gd name="T10" fmla="*/ 2 w 26"/>
                <a:gd name="T11" fmla="*/ 7 h 10"/>
                <a:gd name="T12" fmla="*/ 24 w 26"/>
                <a:gd name="T13" fmla="*/ 7 h 10"/>
                <a:gd name="T14" fmla="*/ 24 w 26"/>
                <a:gd name="T15" fmla="*/ 2 h 10"/>
                <a:gd name="T16" fmla="*/ 2 w 26"/>
                <a:gd name="T17" fmla="*/ 2 h 10"/>
                <a:gd name="T18" fmla="*/ 2 w 26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9" name="Rectangle 143"/>
            <p:cNvSpPr>
              <a:spLocks noChangeArrowheads="1"/>
            </p:cNvSpPr>
            <p:nvPr/>
          </p:nvSpPr>
          <p:spPr bwMode="auto">
            <a:xfrm>
              <a:off x="2667000" y="539115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0" name="Freeform 144"/>
            <p:cNvSpPr>
              <a:spLocks noEditPoints="1"/>
            </p:cNvSpPr>
            <p:nvPr/>
          </p:nvSpPr>
          <p:spPr bwMode="auto">
            <a:xfrm>
              <a:off x="2665413" y="5391150"/>
              <a:ext cx="39688" cy="15875"/>
            </a:xfrm>
            <a:custGeom>
              <a:avLst/>
              <a:gdLst>
                <a:gd name="T0" fmla="*/ 25 w 25"/>
                <a:gd name="T1" fmla="*/ 10 h 10"/>
                <a:gd name="T2" fmla="*/ 0 w 25"/>
                <a:gd name="T3" fmla="*/ 10 h 10"/>
                <a:gd name="T4" fmla="*/ 0 w 25"/>
                <a:gd name="T5" fmla="*/ 0 h 10"/>
                <a:gd name="T6" fmla="*/ 25 w 25"/>
                <a:gd name="T7" fmla="*/ 0 h 10"/>
                <a:gd name="T8" fmla="*/ 25 w 25"/>
                <a:gd name="T9" fmla="*/ 10 h 10"/>
                <a:gd name="T10" fmla="*/ 1 w 25"/>
                <a:gd name="T11" fmla="*/ 7 h 10"/>
                <a:gd name="T12" fmla="*/ 23 w 25"/>
                <a:gd name="T13" fmla="*/ 7 h 10"/>
                <a:gd name="T14" fmla="*/ 23 w 25"/>
                <a:gd name="T15" fmla="*/ 2 h 10"/>
                <a:gd name="T16" fmla="*/ 1 w 25"/>
                <a:gd name="T17" fmla="*/ 2 h 10"/>
                <a:gd name="T18" fmla="*/ 1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0"/>
                  </a:lnTo>
                  <a:close/>
                  <a:moveTo>
                    <a:pt x="1" y="7"/>
                  </a:moveTo>
                  <a:lnTo>
                    <a:pt x="23" y="7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1" name="Freeform 145"/>
            <p:cNvSpPr>
              <a:spLocks/>
            </p:cNvSpPr>
            <p:nvPr/>
          </p:nvSpPr>
          <p:spPr bwMode="auto">
            <a:xfrm>
              <a:off x="2709863" y="5391150"/>
              <a:ext cx="36513" cy="14287"/>
            </a:xfrm>
            <a:custGeom>
              <a:avLst/>
              <a:gdLst>
                <a:gd name="T0" fmla="*/ 0 w 23"/>
                <a:gd name="T1" fmla="*/ 0 h 9"/>
                <a:gd name="T2" fmla="*/ 0 w 23"/>
                <a:gd name="T3" fmla="*/ 9 h 9"/>
                <a:gd name="T4" fmla="*/ 23 w 23"/>
                <a:gd name="T5" fmla="*/ 9 h 9"/>
                <a:gd name="T6" fmla="*/ 22 w 23"/>
                <a:gd name="T7" fmla="*/ 0 h 9"/>
                <a:gd name="T8" fmla="*/ 0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0" y="0"/>
                  </a:moveTo>
                  <a:lnTo>
                    <a:pt x="0" y="9"/>
                  </a:lnTo>
                  <a:lnTo>
                    <a:pt x="23" y="9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2" name="Freeform 146"/>
            <p:cNvSpPr>
              <a:spLocks noEditPoints="1"/>
            </p:cNvSpPr>
            <p:nvPr/>
          </p:nvSpPr>
          <p:spPr bwMode="auto">
            <a:xfrm>
              <a:off x="2706688" y="5391150"/>
              <a:ext cx="39688" cy="15875"/>
            </a:xfrm>
            <a:custGeom>
              <a:avLst/>
              <a:gdLst>
                <a:gd name="T0" fmla="*/ 25 w 25"/>
                <a:gd name="T1" fmla="*/ 10 h 10"/>
                <a:gd name="T2" fmla="*/ 0 w 25"/>
                <a:gd name="T3" fmla="*/ 10 h 10"/>
                <a:gd name="T4" fmla="*/ 0 w 25"/>
                <a:gd name="T5" fmla="*/ 0 h 10"/>
                <a:gd name="T6" fmla="*/ 25 w 25"/>
                <a:gd name="T7" fmla="*/ 0 h 10"/>
                <a:gd name="T8" fmla="*/ 25 w 25"/>
                <a:gd name="T9" fmla="*/ 10 h 10"/>
                <a:gd name="T10" fmla="*/ 2 w 25"/>
                <a:gd name="T11" fmla="*/ 7 h 10"/>
                <a:gd name="T12" fmla="*/ 24 w 25"/>
                <a:gd name="T13" fmla="*/ 7 h 10"/>
                <a:gd name="T14" fmla="*/ 24 w 25"/>
                <a:gd name="T15" fmla="*/ 2 h 10"/>
                <a:gd name="T16" fmla="*/ 2 w 25"/>
                <a:gd name="T17" fmla="*/ 2 h 10"/>
                <a:gd name="T18" fmla="*/ 2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3" name="Rectangle 147"/>
            <p:cNvSpPr>
              <a:spLocks noChangeArrowheads="1"/>
            </p:cNvSpPr>
            <p:nvPr/>
          </p:nvSpPr>
          <p:spPr bwMode="auto">
            <a:xfrm>
              <a:off x="2749550" y="539115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4" name="Freeform 148"/>
            <p:cNvSpPr>
              <a:spLocks noEditPoints="1"/>
            </p:cNvSpPr>
            <p:nvPr/>
          </p:nvSpPr>
          <p:spPr bwMode="auto">
            <a:xfrm>
              <a:off x="2746375" y="5391150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2 w 27"/>
                <a:gd name="T3" fmla="*/ 10 h 10"/>
                <a:gd name="T4" fmla="*/ 0 w 27"/>
                <a:gd name="T5" fmla="*/ 0 h 10"/>
                <a:gd name="T6" fmla="*/ 26 w 27"/>
                <a:gd name="T7" fmla="*/ 0 h 10"/>
                <a:gd name="T8" fmla="*/ 27 w 27"/>
                <a:gd name="T9" fmla="*/ 10 h 10"/>
                <a:gd name="T10" fmla="*/ 3 w 27"/>
                <a:gd name="T11" fmla="*/ 7 h 10"/>
                <a:gd name="T12" fmla="*/ 26 w 27"/>
                <a:gd name="T13" fmla="*/ 7 h 10"/>
                <a:gd name="T14" fmla="*/ 24 w 27"/>
                <a:gd name="T15" fmla="*/ 2 h 10"/>
                <a:gd name="T16" fmla="*/ 3 w 27"/>
                <a:gd name="T17" fmla="*/ 2 h 10"/>
                <a:gd name="T18" fmla="*/ 3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0"/>
                  </a:lnTo>
                  <a:close/>
                  <a:moveTo>
                    <a:pt x="3" y="7"/>
                  </a:moveTo>
                  <a:lnTo>
                    <a:pt x="26" y="7"/>
                  </a:lnTo>
                  <a:lnTo>
                    <a:pt x="24" y="2"/>
                  </a:lnTo>
                  <a:lnTo>
                    <a:pt x="3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5" name="Rectangle 149"/>
            <p:cNvSpPr>
              <a:spLocks noChangeArrowheads="1"/>
            </p:cNvSpPr>
            <p:nvPr/>
          </p:nvSpPr>
          <p:spPr bwMode="auto">
            <a:xfrm>
              <a:off x="2789238" y="539115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6" name="Freeform 150"/>
            <p:cNvSpPr>
              <a:spLocks noEditPoints="1"/>
            </p:cNvSpPr>
            <p:nvPr/>
          </p:nvSpPr>
          <p:spPr bwMode="auto">
            <a:xfrm>
              <a:off x="2787650" y="5391150"/>
              <a:ext cx="41275" cy="15875"/>
            </a:xfrm>
            <a:custGeom>
              <a:avLst/>
              <a:gdLst>
                <a:gd name="T0" fmla="*/ 26 w 26"/>
                <a:gd name="T1" fmla="*/ 10 h 10"/>
                <a:gd name="T2" fmla="*/ 1 w 26"/>
                <a:gd name="T3" fmla="*/ 10 h 10"/>
                <a:gd name="T4" fmla="*/ 0 w 26"/>
                <a:gd name="T5" fmla="*/ 0 h 10"/>
                <a:gd name="T6" fmla="*/ 25 w 26"/>
                <a:gd name="T7" fmla="*/ 0 h 10"/>
                <a:gd name="T8" fmla="*/ 26 w 26"/>
                <a:gd name="T9" fmla="*/ 10 h 10"/>
                <a:gd name="T10" fmla="*/ 3 w 26"/>
                <a:gd name="T11" fmla="*/ 7 h 10"/>
                <a:gd name="T12" fmla="*/ 25 w 26"/>
                <a:gd name="T13" fmla="*/ 7 h 10"/>
                <a:gd name="T14" fmla="*/ 23 w 26"/>
                <a:gd name="T15" fmla="*/ 2 h 10"/>
                <a:gd name="T16" fmla="*/ 1 w 26"/>
                <a:gd name="T17" fmla="*/ 2 h 10"/>
                <a:gd name="T18" fmla="*/ 3 w 26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6" y="10"/>
                  </a:lnTo>
                  <a:close/>
                  <a:moveTo>
                    <a:pt x="3" y="7"/>
                  </a:moveTo>
                  <a:lnTo>
                    <a:pt x="25" y="7"/>
                  </a:lnTo>
                  <a:lnTo>
                    <a:pt x="23" y="2"/>
                  </a:lnTo>
                  <a:lnTo>
                    <a:pt x="1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7" name="Freeform 151"/>
            <p:cNvSpPr>
              <a:spLocks/>
            </p:cNvSpPr>
            <p:nvPr/>
          </p:nvSpPr>
          <p:spPr bwMode="auto">
            <a:xfrm>
              <a:off x="2828925" y="53911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2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8" name="Freeform 152"/>
            <p:cNvSpPr>
              <a:spLocks noEditPoints="1"/>
            </p:cNvSpPr>
            <p:nvPr/>
          </p:nvSpPr>
          <p:spPr bwMode="auto">
            <a:xfrm>
              <a:off x="2828925" y="5391150"/>
              <a:ext cx="39688" cy="15875"/>
            </a:xfrm>
            <a:custGeom>
              <a:avLst/>
              <a:gdLst>
                <a:gd name="T0" fmla="*/ 25 w 25"/>
                <a:gd name="T1" fmla="*/ 10 h 10"/>
                <a:gd name="T2" fmla="*/ 0 w 25"/>
                <a:gd name="T3" fmla="*/ 10 h 10"/>
                <a:gd name="T4" fmla="*/ 0 w 25"/>
                <a:gd name="T5" fmla="*/ 0 h 10"/>
                <a:gd name="T6" fmla="*/ 24 w 25"/>
                <a:gd name="T7" fmla="*/ 0 h 10"/>
                <a:gd name="T8" fmla="*/ 25 w 25"/>
                <a:gd name="T9" fmla="*/ 10 h 10"/>
                <a:gd name="T10" fmla="*/ 2 w 25"/>
                <a:gd name="T11" fmla="*/ 7 h 10"/>
                <a:gd name="T12" fmla="*/ 24 w 25"/>
                <a:gd name="T13" fmla="*/ 7 h 10"/>
                <a:gd name="T14" fmla="*/ 22 w 25"/>
                <a:gd name="T15" fmla="*/ 2 h 10"/>
                <a:gd name="T16" fmla="*/ 2 w 25"/>
                <a:gd name="T17" fmla="*/ 2 h 10"/>
                <a:gd name="T18" fmla="*/ 2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2" y="2"/>
                  </a:lnTo>
                  <a:lnTo>
                    <a:pt x="2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9" name="Freeform 153"/>
            <p:cNvSpPr>
              <a:spLocks/>
            </p:cNvSpPr>
            <p:nvPr/>
          </p:nvSpPr>
          <p:spPr bwMode="auto">
            <a:xfrm>
              <a:off x="2871788" y="53911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0" name="Freeform 154"/>
            <p:cNvSpPr>
              <a:spLocks noEditPoints="1"/>
            </p:cNvSpPr>
            <p:nvPr/>
          </p:nvSpPr>
          <p:spPr bwMode="auto">
            <a:xfrm>
              <a:off x="2868613" y="5391150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2 w 27"/>
                <a:gd name="T3" fmla="*/ 10 h 10"/>
                <a:gd name="T4" fmla="*/ 0 w 27"/>
                <a:gd name="T5" fmla="*/ 0 h 10"/>
                <a:gd name="T6" fmla="*/ 26 w 27"/>
                <a:gd name="T7" fmla="*/ 0 h 10"/>
                <a:gd name="T8" fmla="*/ 27 w 27"/>
                <a:gd name="T9" fmla="*/ 10 h 10"/>
                <a:gd name="T10" fmla="*/ 3 w 27"/>
                <a:gd name="T11" fmla="*/ 7 h 10"/>
                <a:gd name="T12" fmla="*/ 26 w 27"/>
                <a:gd name="T13" fmla="*/ 7 h 10"/>
                <a:gd name="T14" fmla="*/ 24 w 27"/>
                <a:gd name="T15" fmla="*/ 2 h 10"/>
                <a:gd name="T16" fmla="*/ 3 w 27"/>
                <a:gd name="T17" fmla="*/ 2 h 10"/>
                <a:gd name="T18" fmla="*/ 3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0"/>
                  </a:lnTo>
                  <a:close/>
                  <a:moveTo>
                    <a:pt x="3" y="7"/>
                  </a:moveTo>
                  <a:lnTo>
                    <a:pt x="26" y="7"/>
                  </a:lnTo>
                  <a:lnTo>
                    <a:pt x="24" y="2"/>
                  </a:lnTo>
                  <a:lnTo>
                    <a:pt x="3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1" name="Freeform 155"/>
            <p:cNvSpPr>
              <a:spLocks/>
            </p:cNvSpPr>
            <p:nvPr/>
          </p:nvSpPr>
          <p:spPr bwMode="auto">
            <a:xfrm>
              <a:off x="2911475" y="53911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2" name="Freeform 156"/>
            <p:cNvSpPr>
              <a:spLocks noEditPoints="1"/>
            </p:cNvSpPr>
            <p:nvPr/>
          </p:nvSpPr>
          <p:spPr bwMode="auto">
            <a:xfrm>
              <a:off x="2911475" y="5391150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1 w 27"/>
                <a:gd name="T3" fmla="*/ 10 h 10"/>
                <a:gd name="T4" fmla="*/ 0 w 27"/>
                <a:gd name="T5" fmla="*/ 0 h 10"/>
                <a:gd name="T6" fmla="*/ 24 w 27"/>
                <a:gd name="T7" fmla="*/ 0 h 10"/>
                <a:gd name="T8" fmla="*/ 27 w 27"/>
                <a:gd name="T9" fmla="*/ 10 h 10"/>
                <a:gd name="T10" fmla="*/ 3 w 27"/>
                <a:gd name="T11" fmla="*/ 7 h 10"/>
                <a:gd name="T12" fmla="*/ 25 w 27"/>
                <a:gd name="T13" fmla="*/ 7 h 10"/>
                <a:gd name="T14" fmla="*/ 24 w 27"/>
                <a:gd name="T15" fmla="*/ 2 h 10"/>
                <a:gd name="T16" fmla="*/ 1 w 27"/>
                <a:gd name="T17" fmla="*/ 2 h 10"/>
                <a:gd name="T18" fmla="*/ 3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7" y="10"/>
                  </a:lnTo>
                  <a:close/>
                  <a:moveTo>
                    <a:pt x="3" y="7"/>
                  </a:moveTo>
                  <a:lnTo>
                    <a:pt x="25" y="7"/>
                  </a:lnTo>
                  <a:lnTo>
                    <a:pt x="24" y="2"/>
                  </a:lnTo>
                  <a:lnTo>
                    <a:pt x="1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3" name="Freeform 157"/>
            <p:cNvSpPr>
              <a:spLocks/>
            </p:cNvSpPr>
            <p:nvPr/>
          </p:nvSpPr>
          <p:spPr bwMode="auto">
            <a:xfrm>
              <a:off x="2230438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3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3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4" name="Freeform 158"/>
            <p:cNvSpPr>
              <a:spLocks noEditPoints="1"/>
            </p:cNvSpPr>
            <p:nvPr/>
          </p:nvSpPr>
          <p:spPr bwMode="auto">
            <a:xfrm>
              <a:off x="2227263" y="5407025"/>
              <a:ext cx="44450" cy="17462"/>
            </a:xfrm>
            <a:custGeom>
              <a:avLst/>
              <a:gdLst>
                <a:gd name="T0" fmla="*/ 25 w 28"/>
                <a:gd name="T1" fmla="*/ 11 h 11"/>
                <a:gd name="T2" fmla="*/ 0 w 28"/>
                <a:gd name="T3" fmla="*/ 11 h 11"/>
                <a:gd name="T4" fmla="*/ 3 w 28"/>
                <a:gd name="T5" fmla="*/ 0 h 11"/>
                <a:gd name="T6" fmla="*/ 28 w 28"/>
                <a:gd name="T7" fmla="*/ 0 h 11"/>
                <a:gd name="T8" fmla="*/ 25 w 28"/>
                <a:gd name="T9" fmla="*/ 11 h 11"/>
                <a:gd name="T10" fmla="*/ 2 w 28"/>
                <a:gd name="T11" fmla="*/ 9 h 11"/>
                <a:gd name="T12" fmla="*/ 24 w 28"/>
                <a:gd name="T13" fmla="*/ 9 h 11"/>
                <a:gd name="T14" fmla="*/ 27 w 28"/>
                <a:gd name="T15" fmla="*/ 2 h 11"/>
                <a:gd name="T16" fmla="*/ 5 w 28"/>
                <a:gd name="T17" fmla="*/ 2 h 11"/>
                <a:gd name="T18" fmla="*/ 2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5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5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7" y="2"/>
                  </a:lnTo>
                  <a:lnTo>
                    <a:pt x="5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5" name="Freeform 159"/>
            <p:cNvSpPr>
              <a:spLocks/>
            </p:cNvSpPr>
            <p:nvPr/>
          </p:nvSpPr>
          <p:spPr bwMode="auto">
            <a:xfrm>
              <a:off x="2270125" y="541020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4 w 27"/>
                <a:gd name="T3" fmla="*/ 9 h 9"/>
                <a:gd name="T4" fmla="*/ 27 w 27"/>
                <a:gd name="T5" fmla="*/ 0 h 9"/>
                <a:gd name="T6" fmla="*/ 3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4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6" name="Freeform 160"/>
            <p:cNvSpPr>
              <a:spLocks noEditPoints="1"/>
            </p:cNvSpPr>
            <p:nvPr/>
          </p:nvSpPr>
          <p:spPr bwMode="auto">
            <a:xfrm>
              <a:off x="2270125" y="5407025"/>
              <a:ext cx="44450" cy="17462"/>
            </a:xfrm>
            <a:custGeom>
              <a:avLst/>
              <a:gdLst>
                <a:gd name="T0" fmla="*/ 25 w 28"/>
                <a:gd name="T1" fmla="*/ 11 h 11"/>
                <a:gd name="T2" fmla="*/ 0 w 28"/>
                <a:gd name="T3" fmla="*/ 11 h 11"/>
                <a:gd name="T4" fmla="*/ 3 w 28"/>
                <a:gd name="T5" fmla="*/ 0 h 11"/>
                <a:gd name="T6" fmla="*/ 28 w 28"/>
                <a:gd name="T7" fmla="*/ 0 h 11"/>
                <a:gd name="T8" fmla="*/ 25 w 28"/>
                <a:gd name="T9" fmla="*/ 11 h 11"/>
                <a:gd name="T10" fmla="*/ 1 w 28"/>
                <a:gd name="T11" fmla="*/ 9 h 11"/>
                <a:gd name="T12" fmla="*/ 24 w 28"/>
                <a:gd name="T13" fmla="*/ 9 h 11"/>
                <a:gd name="T14" fmla="*/ 25 w 28"/>
                <a:gd name="T15" fmla="*/ 2 h 11"/>
                <a:gd name="T16" fmla="*/ 3 w 28"/>
                <a:gd name="T17" fmla="*/ 2 h 11"/>
                <a:gd name="T18" fmla="*/ 1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5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7" name="Freeform 161"/>
            <p:cNvSpPr>
              <a:spLocks/>
            </p:cNvSpPr>
            <p:nvPr/>
          </p:nvSpPr>
          <p:spPr bwMode="auto">
            <a:xfrm>
              <a:off x="2314575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8" name="Freeform 162"/>
            <p:cNvSpPr>
              <a:spLocks noEditPoints="1"/>
            </p:cNvSpPr>
            <p:nvPr/>
          </p:nvSpPr>
          <p:spPr bwMode="auto">
            <a:xfrm>
              <a:off x="2312988" y="5407025"/>
              <a:ext cx="44450" cy="17462"/>
            </a:xfrm>
            <a:custGeom>
              <a:avLst/>
              <a:gdLst>
                <a:gd name="T0" fmla="*/ 25 w 28"/>
                <a:gd name="T1" fmla="*/ 11 h 11"/>
                <a:gd name="T2" fmla="*/ 0 w 28"/>
                <a:gd name="T3" fmla="*/ 11 h 11"/>
                <a:gd name="T4" fmla="*/ 2 w 28"/>
                <a:gd name="T5" fmla="*/ 0 h 11"/>
                <a:gd name="T6" fmla="*/ 28 w 28"/>
                <a:gd name="T7" fmla="*/ 0 h 11"/>
                <a:gd name="T8" fmla="*/ 25 w 28"/>
                <a:gd name="T9" fmla="*/ 11 h 11"/>
                <a:gd name="T10" fmla="*/ 1 w 28"/>
                <a:gd name="T11" fmla="*/ 9 h 11"/>
                <a:gd name="T12" fmla="*/ 23 w 28"/>
                <a:gd name="T13" fmla="*/ 9 h 11"/>
                <a:gd name="T14" fmla="*/ 25 w 28"/>
                <a:gd name="T15" fmla="*/ 2 h 11"/>
                <a:gd name="T16" fmla="*/ 2 w 28"/>
                <a:gd name="T17" fmla="*/ 2 h 11"/>
                <a:gd name="T18" fmla="*/ 1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5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8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5" y="2"/>
                  </a:lnTo>
                  <a:lnTo>
                    <a:pt x="2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9" name="Freeform 163"/>
            <p:cNvSpPr>
              <a:spLocks/>
            </p:cNvSpPr>
            <p:nvPr/>
          </p:nvSpPr>
          <p:spPr bwMode="auto">
            <a:xfrm>
              <a:off x="2354263" y="541020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4 w 27"/>
                <a:gd name="T3" fmla="*/ 9 h 9"/>
                <a:gd name="T4" fmla="*/ 27 w 27"/>
                <a:gd name="T5" fmla="*/ 0 h 9"/>
                <a:gd name="T6" fmla="*/ 3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4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20" name="Freeform 164"/>
            <p:cNvSpPr>
              <a:spLocks noEditPoints="1"/>
            </p:cNvSpPr>
            <p:nvPr/>
          </p:nvSpPr>
          <p:spPr bwMode="auto">
            <a:xfrm>
              <a:off x="2354263" y="5407025"/>
              <a:ext cx="42863" cy="17462"/>
            </a:xfrm>
            <a:custGeom>
              <a:avLst/>
              <a:gdLst>
                <a:gd name="T0" fmla="*/ 25 w 27"/>
                <a:gd name="T1" fmla="*/ 11 h 11"/>
                <a:gd name="T2" fmla="*/ 0 w 27"/>
                <a:gd name="T3" fmla="*/ 11 h 11"/>
                <a:gd name="T4" fmla="*/ 2 w 27"/>
                <a:gd name="T5" fmla="*/ 0 h 11"/>
                <a:gd name="T6" fmla="*/ 27 w 27"/>
                <a:gd name="T7" fmla="*/ 0 h 11"/>
                <a:gd name="T8" fmla="*/ 25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5 w 27"/>
                <a:gd name="T15" fmla="*/ 2 h 11"/>
                <a:gd name="T16" fmla="*/ 3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21" name="Freeform 165"/>
            <p:cNvSpPr>
              <a:spLocks/>
            </p:cNvSpPr>
            <p:nvPr/>
          </p:nvSpPr>
          <p:spPr bwMode="auto">
            <a:xfrm>
              <a:off x="2393950" y="541020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6 w 27"/>
                <a:gd name="T3" fmla="*/ 9 h 9"/>
                <a:gd name="T4" fmla="*/ 27 w 27"/>
                <a:gd name="T5" fmla="*/ 0 h 9"/>
                <a:gd name="T6" fmla="*/ 3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6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22" name="Freeform 166"/>
            <p:cNvSpPr>
              <a:spLocks noEditPoints="1"/>
            </p:cNvSpPr>
            <p:nvPr/>
          </p:nvSpPr>
          <p:spPr bwMode="auto">
            <a:xfrm>
              <a:off x="2393950" y="5407025"/>
              <a:ext cx="42863" cy="17462"/>
            </a:xfrm>
            <a:custGeom>
              <a:avLst/>
              <a:gdLst>
                <a:gd name="T0" fmla="*/ 26 w 27"/>
                <a:gd name="T1" fmla="*/ 11 h 11"/>
                <a:gd name="T2" fmla="*/ 0 w 27"/>
                <a:gd name="T3" fmla="*/ 11 h 11"/>
                <a:gd name="T4" fmla="*/ 2 w 27"/>
                <a:gd name="T5" fmla="*/ 0 h 11"/>
                <a:gd name="T6" fmla="*/ 27 w 27"/>
                <a:gd name="T7" fmla="*/ 0 h 11"/>
                <a:gd name="T8" fmla="*/ 26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6 w 27"/>
                <a:gd name="T15" fmla="*/ 2 h 11"/>
                <a:gd name="T16" fmla="*/ 3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6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6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6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23" name="Freeform 167"/>
            <p:cNvSpPr>
              <a:spLocks/>
            </p:cNvSpPr>
            <p:nvPr/>
          </p:nvSpPr>
          <p:spPr bwMode="auto">
            <a:xfrm>
              <a:off x="2436813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24" name="Freeform 168"/>
            <p:cNvSpPr>
              <a:spLocks noEditPoints="1"/>
            </p:cNvSpPr>
            <p:nvPr/>
          </p:nvSpPr>
          <p:spPr bwMode="auto">
            <a:xfrm>
              <a:off x="2436813" y="5407025"/>
              <a:ext cx="42863" cy="17462"/>
            </a:xfrm>
            <a:custGeom>
              <a:avLst/>
              <a:gdLst>
                <a:gd name="T0" fmla="*/ 25 w 27"/>
                <a:gd name="T1" fmla="*/ 11 h 11"/>
                <a:gd name="T2" fmla="*/ 0 w 27"/>
                <a:gd name="T3" fmla="*/ 11 h 11"/>
                <a:gd name="T4" fmla="*/ 1 w 27"/>
                <a:gd name="T5" fmla="*/ 0 h 11"/>
                <a:gd name="T6" fmla="*/ 27 w 27"/>
                <a:gd name="T7" fmla="*/ 0 h 11"/>
                <a:gd name="T8" fmla="*/ 25 w 27"/>
                <a:gd name="T9" fmla="*/ 11 h 11"/>
                <a:gd name="T10" fmla="*/ 1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3 w 27"/>
                <a:gd name="T17" fmla="*/ 2 h 11"/>
                <a:gd name="T18" fmla="*/ 1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lnTo>
                    <a:pt x="0" y="11"/>
                  </a:lnTo>
                  <a:lnTo>
                    <a:pt x="1" y="0"/>
                  </a:lnTo>
                  <a:lnTo>
                    <a:pt x="27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3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25" name="Freeform 169"/>
            <p:cNvSpPr>
              <a:spLocks/>
            </p:cNvSpPr>
            <p:nvPr/>
          </p:nvSpPr>
          <p:spPr bwMode="auto">
            <a:xfrm>
              <a:off x="2479675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3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3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26" name="Freeform 170"/>
            <p:cNvSpPr>
              <a:spLocks noEditPoints="1"/>
            </p:cNvSpPr>
            <p:nvPr/>
          </p:nvSpPr>
          <p:spPr bwMode="auto">
            <a:xfrm>
              <a:off x="2479675" y="5407025"/>
              <a:ext cx="41275" cy="17462"/>
            </a:xfrm>
            <a:custGeom>
              <a:avLst/>
              <a:gdLst>
                <a:gd name="T0" fmla="*/ 25 w 26"/>
                <a:gd name="T1" fmla="*/ 11 h 11"/>
                <a:gd name="T2" fmla="*/ 0 w 26"/>
                <a:gd name="T3" fmla="*/ 11 h 11"/>
                <a:gd name="T4" fmla="*/ 1 w 26"/>
                <a:gd name="T5" fmla="*/ 0 h 11"/>
                <a:gd name="T6" fmla="*/ 26 w 26"/>
                <a:gd name="T7" fmla="*/ 0 h 11"/>
                <a:gd name="T8" fmla="*/ 25 w 26"/>
                <a:gd name="T9" fmla="*/ 11 h 11"/>
                <a:gd name="T10" fmla="*/ 1 w 26"/>
                <a:gd name="T11" fmla="*/ 9 h 11"/>
                <a:gd name="T12" fmla="*/ 23 w 26"/>
                <a:gd name="T13" fmla="*/ 9 h 11"/>
                <a:gd name="T14" fmla="*/ 25 w 26"/>
                <a:gd name="T15" fmla="*/ 2 h 11"/>
                <a:gd name="T16" fmla="*/ 3 w 26"/>
                <a:gd name="T17" fmla="*/ 2 h 11"/>
                <a:gd name="T18" fmla="*/ 1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11"/>
                  </a:moveTo>
                  <a:lnTo>
                    <a:pt x="0" y="11"/>
                  </a:lnTo>
                  <a:lnTo>
                    <a:pt x="1" y="0"/>
                  </a:lnTo>
                  <a:lnTo>
                    <a:pt x="26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27" name="Freeform 171"/>
            <p:cNvSpPr>
              <a:spLocks/>
            </p:cNvSpPr>
            <p:nvPr/>
          </p:nvSpPr>
          <p:spPr bwMode="auto">
            <a:xfrm>
              <a:off x="2520950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2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28" name="Freeform 172"/>
            <p:cNvSpPr>
              <a:spLocks noEditPoints="1"/>
            </p:cNvSpPr>
            <p:nvPr/>
          </p:nvSpPr>
          <p:spPr bwMode="auto">
            <a:xfrm>
              <a:off x="2519363" y="5407025"/>
              <a:ext cx="41275" cy="17462"/>
            </a:xfrm>
            <a:custGeom>
              <a:avLst/>
              <a:gdLst>
                <a:gd name="T0" fmla="*/ 26 w 26"/>
                <a:gd name="T1" fmla="*/ 11 h 11"/>
                <a:gd name="T2" fmla="*/ 0 w 26"/>
                <a:gd name="T3" fmla="*/ 11 h 11"/>
                <a:gd name="T4" fmla="*/ 1 w 26"/>
                <a:gd name="T5" fmla="*/ 0 h 11"/>
                <a:gd name="T6" fmla="*/ 26 w 26"/>
                <a:gd name="T7" fmla="*/ 0 h 11"/>
                <a:gd name="T8" fmla="*/ 26 w 26"/>
                <a:gd name="T9" fmla="*/ 11 h 11"/>
                <a:gd name="T10" fmla="*/ 3 w 26"/>
                <a:gd name="T11" fmla="*/ 9 h 11"/>
                <a:gd name="T12" fmla="*/ 25 w 26"/>
                <a:gd name="T13" fmla="*/ 9 h 11"/>
                <a:gd name="T14" fmla="*/ 25 w 26"/>
                <a:gd name="T15" fmla="*/ 2 h 11"/>
                <a:gd name="T16" fmla="*/ 3 w 26"/>
                <a:gd name="T17" fmla="*/ 2 h 11"/>
                <a:gd name="T18" fmla="*/ 3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0" y="11"/>
                  </a:lnTo>
                  <a:lnTo>
                    <a:pt x="1" y="0"/>
                  </a:lnTo>
                  <a:lnTo>
                    <a:pt x="26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29" name="Freeform 173"/>
            <p:cNvSpPr>
              <a:spLocks/>
            </p:cNvSpPr>
            <p:nvPr/>
          </p:nvSpPr>
          <p:spPr bwMode="auto">
            <a:xfrm>
              <a:off x="2563813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5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5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30" name="Freeform 174"/>
            <p:cNvSpPr>
              <a:spLocks noEditPoints="1"/>
            </p:cNvSpPr>
            <p:nvPr/>
          </p:nvSpPr>
          <p:spPr bwMode="auto">
            <a:xfrm>
              <a:off x="2563813" y="5407025"/>
              <a:ext cx="39688" cy="17462"/>
            </a:xfrm>
            <a:custGeom>
              <a:avLst/>
              <a:gdLst>
                <a:gd name="T0" fmla="*/ 25 w 25"/>
                <a:gd name="T1" fmla="*/ 11 h 11"/>
                <a:gd name="T2" fmla="*/ 0 w 25"/>
                <a:gd name="T3" fmla="*/ 11 h 11"/>
                <a:gd name="T4" fmla="*/ 0 w 25"/>
                <a:gd name="T5" fmla="*/ 0 h 11"/>
                <a:gd name="T6" fmla="*/ 25 w 25"/>
                <a:gd name="T7" fmla="*/ 0 h 11"/>
                <a:gd name="T8" fmla="*/ 25 w 25"/>
                <a:gd name="T9" fmla="*/ 11 h 11"/>
                <a:gd name="T10" fmla="*/ 1 w 25"/>
                <a:gd name="T11" fmla="*/ 9 h 11"/>
                <a:gd name="T12" fmla="*/ 24 w 25"/>
                <a:gd name="T13" fmla="*/ 9 h 11"/>
                <a:gd name="T14" fmla="*/ 24 w 25"/>
                <a:gd name="T15" fmla="*/ 2 h 11"/>
                <a:gd name="T16" fmla="*/ 1 w 25"/>
                <a:gd name="T17" fmla="*/ 2 h 11"/>
                <a:gd name="T18" fmla="*/ 1 w 2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31" name="Rectangle 175"/>
            <p:cNvSpPr>
              <a:spLocks noChangeArrowheads="1"/>
            </p:cNvSpPr>
            <p:nvPr/>
          </p:nvSpPr>
          <p:spPr bwMode="auto">
            <a:xfrm>
              <a:off x="2606675" y="5410200"/>
              <a:ext cx="36513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32" name="Freeform 176"/>
            <p:cNvSpPr>
              <a:spLocks noEditPoints="1"/>
            </p:cNvSpPr>
            <p:nvPr/>
          </p:nvSpPr>
          <p:spPr bwMode="auto">
            <a:xfrm>
              <a:off x="2606675" y="5407025"/>
              <a:ext cx="39688" cy="17462"/>
            </a:xfrm>
            <a:custGeom>
              <a:avLst/>
              <a:gdLst>
                <a:gd name="T0" fmla="*/ 25 w 25"/>
                <a:gd name="T1" fmla="*/ 11 h 11"/>
                <a:gd name="T2" fmla="*/ 0 w 25"/>
                <a:gd name="T3" fmla="*/ 11 h 11"/>
                <a:gd name="T4" fmla="*/ 0 w 25"/>
                <a:gd name="T5" fmla="*/ 0 h 11"/>
                <a:gd name="T6" fmla="*/ 25 w 25"/>
                <a:gd name="T7" fmla="*/ 0 h 11"/>
                <a:gd name="T8" fmla="*/ 25 w 25"/>
                <a:gd name="T9" fmla="*/ 11 h 11"/>
                <a:gd name="T10" fmla="*/ 1 w 25"/>
                <a:gd name="T11" fmla="*/ 9 h 11"/>
                <a:gd name="T12" fmla="*/ 23 w 25"/>
                <a:gd name="T13" fmla="*/ 9 h 11"/>
                <a:gd name="T14" fmla="*/ 23 w 25"/>
                <a:gd name="T15" fmla="*/ 2 h 11"/>
                <a:gd name="T16" fmla="*/ 1 w 25"/>
                <a:gd name="T17" fmla="*/ 2 h 11"/>
                <a:gd name="T18" fmla="*/ 1 w 2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33" name="Freeform 177"/>
            <p:cNvSpPr>
              <a:spLocks/>
            </p:cNvSpPr>
            <p:nvPr/>
          </p:nvSpPr>
          <p:spPr bwMode="auto">
            <a:xfrm>
              <a:off x="2647950" y="5410200"/>
              <a:ext cx="39688" cy="14287"/>
            </a:xfrm>
            <a:custGeom>
              <a:avLst/>
              <a:gdLst>
                <a:gd name="T0" fmla="*/ 2 w 25"/>
                <a:gd name="T1" fmla="*/ 0 h 9"/>
                <a:gd name="T2" fmla="*/ 0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2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" y="0"/>
                  </a:moveTo>
                  <a:lnTo>
                    <a:pt x="0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34" name="Freeform 178"/>
            <p:cNvSpPr>
              <a:spLocks noEditPoints="1"/>
            </p:cNvSpPr>
            <p:nvPr/>
          </p:nvSpPr>
          <p:spPr bwMode="auto">
            <a:xfrm>
              <a:off x="2647950" y="5407025"/>
              <a:ext cx="39688" cy="17462"/>
            </a:xfrm>
            <a:custGeom>
              <a:avLst/>
              <a:gdLst>
                <a:gd name="T0" fmla="*/ 25 w 25"/>
                <a:gd name="T1" fmla="*/ 11 h 11"/>
                <a:gd name="T2" fmla="*/ 0 w 25"/>
                <a:gd name="T3" fmla="*/ 11 h 11"/>
                <a:gd name="T4" fmla="*/ 0 w 25"/>
                <a:gd name="T5" fmla="*/ 0 h 11"/>
                <a:gd name="T6" fmla="*/ 25 w 25"/>
                <a:gd name="T7" fmla="*/ 0 h 11"/>
                <a:gd name="T8" fmla="*/ 25 w 25"/>
                <a:gd name="T9" fmla="*/ 11 h 11"/>
                <a:gd name="T10" fmla="*/ 2 w 25"/>
                <a:gd name="T11" fmla="*/ 9 h 11"/>
                <a:gd name="T12" fmla="*/ 24 w 25"/>
                <a:gd name="T13" fmla="*/ 9 h 11"/>
                <a:gd name="T14" fmla="*/ 24 w 25"/>
                <a:gd name="T15" fmla="*/ 2 h 11"/>
                <a:gd name="T16" fmla="*/ 2 w 25"/>
                <a:gd name="T17" fmla="*/ 2 h 11"/>
                <a:gd name="T18" fmla="*/ 2 w 2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35" name="Rectangle 179"/>
            <p:cNvSpPr>
              <a:spLocks noChangeArrowheads="1"/>
            </p:cNvSpPr>
            <p:nvPr/>
          </p:nvSpPr>
          <p:spPr bwMode="auto">
            <a:xfrm>
              <a:off x="2690813" y="541020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36" name="Freeform 180"/>
            <p:cNvSpPr>
              <a:spLocks noEditPoints="1"/>
            </p:cNvSpPr>
            <p:nvPr/>
          </p:nvSpPr>
          <p:spPr bwMode="auto">
            <a:xfrm>
              <a:off x="2687638" y="540702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6 w 27"/>
                <a:gd name="T7" fmla="*/ 0 h 11"/>
                <a:gd name="T8" fmla="*/ 27 w 27"/>
                <a:gd name="T9" fmla="*/ 11 h 11"/>
                <a:gd name="T10" fmla="*/ 3 w 27"/>
                <a:gd name="T11" fmla="*/ 9 h 11"/>
                <a:gd name="T12" fmla="*/ 26 w 27"/>
                <a:gd name="T13" fmla="*/ 9 h 11"/>
                <a:gd name="T14" fmla="*/ 24 w 27"/>
                <a:gd name="T15" fmla="*/ 2 h 11"/>
                <a:gd name="T16" fmla="*/ 3 w 27"/>
                <a:gd name="T17" fmla="*/ 2 h 11"/>
                <a:gd name="T18" fmla="*/ 3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4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37" name="Rectangle 181"/>
            <p:cNvSpPr>
              <a:spLocks noChangeArrowheads="1"/>
            </p:cNvSpPr>
            <p:nvPr/>
          </p:nvSpPr>
          <p:spPr bwMode="auto">
            <a:xfrm>
              <a:off x="2730500" y="541020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38" name="Freeform 182"/>
            <p:cNvSpPr>
              <a:spLocks noEditPoints="1"/>
            </p:cNvSpPr>
            <p:nvPr/>
          </p:nvSpPr>
          <p:spPr bwMode="auto">
            <a:xfrm>
              <a:off x="2730500" y="5407025"/>
              <a:ext cx="39688" cy="17462"/>
            </a:xfrm>
            <a:custGeom>
              <a:avLst/>
              <a:gdLst>
                <a:gd name="T0" fmla="*/ 25 w 25"/>
                <a:gd name="T1" fmla="*/ 11 h 11"/>
                <a:gd name="T2" fmla="*/ 0 w 25"/>
                <a:gd name="T3" fmla="*/ 11 h 11"/>
                <a:gd name="T4" fmla="*/ 0 w 25"/>
                <a:gd name="T5" fmla="*/ 0 h 11"/>
                <a:gd name="T6" fmla="*/ 25 w 25"/>
                <a:gd name="T7" fmla="*/ 0 h 11"/>
                <a:gd name="T8" fmla="*/ 25 w 25"/>
                <a:gd name="T9" fmla="*/ 11 h 11"/>
                <a:gd name="T10" fmla="*/ 1 w 25"/>
                <a:gd name="T11" fmla="*/ 9 h 11"/>
                <a:gd name="T12" fmla="*/ 24 w 25"/>
                <a:gd name="T13" fmla="*/ 9 h 11"/>
                <a:gd name="T14" fmla="*/ 24 w 25"/>
                <a:gd name="T15" fmla="*/ 2 h 11"/>
                <a:gd name="T16" fmla="*/ 1 w 25"/>
                <a:gd name="T17" fmla="*/ 2 h 11"/>
                <a:gd name="T18" fmla="*/ 1 w 2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39" name="Rectangle 183"/>
            <p:cNvSpPr>
              <a:spLocks noChangeArrowheads="1"/>
            </p:cNvSpPr>
            <p:nvPr/>
          </p:nvSpPr>
          <p:spPr bwMode="auto">
            <a:xfrm>
              <a:off x="2773363" y="5410200"/>
              <a:ext cx="36513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40" name="Freeform 184"/>
            <p:cNvSpPr>
              <a:spLocks noEditPoints="1"/>
            </p:cNvSpPr>
            <p:nvPr/>
          </p:nvSpPr>
          <p:spPr bwMode="auto">
            <a:xfrm>
              <a:off x="2770188" y="540702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5 w 27"/>
                <a:gd name="T7" fmla="*/ 0 h 11"/>
                <a:gd name="T8" fmla="*/ 27 w 27"/>
                <a:gd name="T9" fmla="*/ 11 h 11"/>
                <a:gd name="T10" fmla="*/ 3 w 27"/>
                <a:gd name="T11" fmla="*/ 9 h 11"/>
                <a:gd name="T12" fmla="*/ 25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3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41" name="Rectangle 185"/>
            <p:cNvSpPr>
              <a:spLocks noChangeArrowheads="1"/>
            </p:cNvSpPr>
            <p:nvPr/>
          </p:nvSpPr>
          <p:spPr bwMode="auto">
            <a:xfrm>
              <a:off x="2814638" y="541020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42" name="Freeform 186"/>
            <p:cNvSpPr>
              <a:spLocks noEditPoints="1"/>
            </p:cNvSpPr>
            <p:nvPr/>
          </p:nvSpPr>
          <p:spPr bwMode="auto">
            <a:xfrm>
              <a:off x="2813050" y="5407025"/>
              <a:ext cx="41275" cy="17462"/>
            </a:xfrm>
            <a:custGeom>
              <a:avLst/>
              <a:gdLst>
                <a:gd name="T0" fmla="*/ 26 w 26"/>
                <a:gd name="T1" fmla="*/ 11 h 11"/>
                <a:gd name="T2" fmla="*/ 1 w 26"/>
                <a:gd name="T3" fmla="*/ 11 h 11"/>
                <a:gd name="T4" fmla="*/ 0 w 26"/>
                <a:gd name="T5" fmla="*/ 0 h 11"/>
                <a:gd name="T6" fmla="*/ 25 w 26"/>
                <a:gd name="T7" fmla="*/ 0 h 11"/>
                <a:gd name="T8" fmla="*/ 26 w 26"/>
                <a:gd name="T9" fmla="*/ 11 h 11"/>
                <a:gd name="T10" fmla="*/ 3 w 26"/>
                <a:gd name="T11" fmla="*/ 9 h 11"/>
                <a:gd name="T12" fmla="*/ 25 w 26"/>
                <a:gd name="T13" fmla="*/ 9 h 11"/>
                <a:gd name="T14" fmla="*/ 24 w 26"/>
                <a:gd name="T15" fmla="*/ 2 h 11"/>
                <a:gd name="T16" fmla="*/ 1 w 26"/>
                <a:gd name="T17" fmla="*/ 2 h 11"/>
                <a:gd name="T18" fmla="*/ 3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1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43" name="Freeform 187"/>
            <p:cNvSpPr>
              <a:spLocks/>
            </p:cNvSpPr>
            <p:nvPr/>
          </p:nvSpPr>
          <p:spPr bwMode="auto">
            <a:xfrm>
              <a:off x="2854325" y="5410200"/>
              <a:ext cx="41275" cy="14287"/>
            </a:xfrm>
            <a:custGeom>
              <a:avLst/>
              <a:gdLst>
                <a:gd name="T0" fmla="*/ 0 w 26"/>
                <a:gd name="T1" fmla="*/ 0 h 9"/>
                <a:gd name="T2" fmla="*/ 2 w 26"/>
                <a:gd name="T3" fmla="*/ 9 h 9"/>
                <a:gd name="T4" fmla="*/ 26 w 26"/>
                <a:gd name="T5" fmla="*/ 9 h 9"/>
                <a:gd name="T6" fmla="*/ 24 w 26"/>
                <a:gd name="T7" fmla="*/ 0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" y="9"/>
                  </a:lnTo>
                  <a:lnTo>
                    <a:pt x="26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44" name="Freeform 188"/>
            <p:cNvSpPr>
              <a:spLocks noEditPoints="1"/>
            </p:cNvSpPr>
            <p:nvPr/>
          </p:nvSpPr>
          <p:spPr bwMode="auto">
            <a:xfrm>
              <a:off x="2854325" y="540702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6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45" name="Freeform 189"/>
            <p:cNvSpPr>
              <a:spLocks/>
            </p:cNvSpPr>
            <p:nvPr/>
          </p:nvSpPr>
          <p:spPr bwMode="auto">
            <a:xfrm>
              <a:off x="2281238" y="542925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4 w 27"/>
                <a:gd name="T3" fmla="*/ 9 h 9"/>
                <a:gd name="T4" fmla="*/ 27 w 27"/>
                <a:gd name="T5" fmla="*/ 0 h 9"/>
                <a:gd name="T6" fmla="*/ 3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4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46" name="Freeform 190"/>
            <p:cNvSpPr>
              <a:spLocks noEditPoints="1"/>
            </p:cNvSpPr>
            <p:nvPr/>
          </p:nvSpPr>
          <p:spPr bwMode="auto">
            <a:xfrm>
              <a:off x="2279650" y="5426075"/>
              <a:ext cx="44450" cy="17462"/>
            </a:xfrm>
            <a:custGeom>
              <a:avLst/>
              <a:gdLst>
                <a:gd name="T0" fmla="*/ 26 w 28"/>
                <a:gd name="T1" fmla="*/ 11 h 11"/>
                <a:gd name="T2" fmla="*/ 0 w 28"/>
                <a:gd name="T3" fmla="*/ 11 h 11"/>
                <a:gd name="T4" fmla="*/ 3 w 28"/>
                <a:gd name="T5" fmla="*/ 0 h 11"/>
                <a:gd name="T6" fmla="*/ 28 w 28"/>
                <a:gd name="T7" fmla="*/ 0 h 11"/>
                <a:gd name="T8" fmla="*/ 26 w 28"/>
                <a:gd name="T9" fmla="*/ 11 h 11"/>
                <a:gd name="T10" fmla="*/ 3 w 28"/>
                <a:gd name="T11" fmla="*/ 9 h 11"/>
                <a:gd name="T12" fmla="*/ 25 w 28"/>
                <a:gd name="T13" fmla="*/ 9 h 11"/>
                <a:gd name="T14" fmla="*/ 26 w 28"/>
                <a:gd name="T15" fmla="*/ 2 h 11"/>
                <a:gd name="T16" fmla="*/ 4 w 28"/>
                <a:gd name="T17" fmla="*/ 2 h 11"/>
                <a:gd name="T18" fmla="*/ 3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6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6" y="2"/>
                  </a:lnTo>
                  <a:lnTo>
                    <a:pt x="4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47" name="Freeform 191"/>
            <p:cNvSpPr>
              <a:spLocks/>
            </p:cNvSpPr>
            <p:nvPr/>
          </p:nvSpPr>
          <p:spPr bwMode="auto">
            <a:xfrm>
              <a:off x="2324100" y="542925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4 w 27"/>
                <a:gd name="T3" fmla="*/ 9 h 9"/>
                <a:gd name="T4" fmla="*/ 27 w 27"/>
                <a:gd name="T5" fmla="*/ 0 h 9"/>
                <a:gd name="T6" fmla="*/ 1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4" y="9"/>
                  </a:lnTo>
                  <a:lnTo>
                    <a:pt x="27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48" name="Freeform 192"/>
            <p:cNvSpPr>
              <a:spLocks noEditPoints="1"/>
            </p:cNvSpPr>
            <p:nvPr/>
          </p:nvSpPr>
          <p:spPr bwMode="auto">
            <a:xfrm>
              <a:off x="2320925" y="5426075"/>
              <a:ext cx="46038" cy="17462"/>
            </a:xfrm>
            <a:custGeom>
              <a:avLst/>
              <a:gdLst>
                <a:gd name="T0" fmla="*/ 27 w 29"/>
                <a:gd name="T1" fmla="*/ 11 h 11"/>
                <a:gd name="T2" fmla="*/ 0 w 29"/>
                <a:gd name="T3" fmla="*/ 11 h 11"/>
                <a:gd name="T4" fmla="*/ 3 w 29"/>
                <a:gd name="T5" fmla="*/ 0 h 11"/>
                <a:gd name="T6" fmla="*/ 29 w 29"/>
                <a:gd name="T7" fmla="*/ 0 h 11"/>
                <a:gd name="T8" fmla="*/ 27 w 29"/>
                <a:gd name="T9" fmla="*/ 11 h 11"/>
                <a:gd name="T10" fmla="*/ 3 w 29"/>
                <a:gd name="T11" fmla="*/ 9 h 11"/>
                <a:gd name="T12" fmla="*/ 26 w 29"/>
                <a:gd name="T13" fmla="*/ 9 h 11"/>
                <a:gd name="T14" fmla="*/ 27 w 29"/>
                <a:gd name="T15" fmla="*/ 2 h 11"/>
                <a:gd name="T16" fmla="*/ 5 w 29"/>
                <a:gd name="T17" fmla="*/ 2 h 11"/>
                <a:gd name="T18" fmla="*/ 3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7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29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7" y="2"/>
                  </a:lnTo>
                  <a:lnTo>
                    <a:pt x="5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49" name="Freeform 193"/>
            <p:cNvSpPr>
              <a:spLocks/>
            </p:cNvSpPr>
            <p:nvPr/>
          </p:nvSpPr>
          <p:spPr bwMode="auto">
            <a:xfrm>
              <a:off x="2366963" y="5429250"/>
              <a:ext cx="41275" cy="14287"/>
            </a:xfrm>
            <a:custGeom>
              <a:avLst/>
              <a:gdLst>
                <a:gd name="T0" fmla="*/ 0 w 26"/>
                <a:gd name="T1" fmla="*/ 9 h 9"/>
                <a:gd name="T2" fmla="*/ 25 w 26"/>
                <a:gd name="T3" fmla="*/ 9 h 9"/>
                <a:gd name="T4" fmla="*/ 26 w 26"/>
                <a:gd name="T5" fmla="*/ 0 h 9"/>
                <a:gd name="T6" fmla="*/ 3 w 26"/>
                <a:gd name="T7" fmla="*/ 0 h 9"/>
                <a:gd name="T8" fmla="*/ 0 w 2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9"/>
                  </a:moveTo>
                  <a:lnTo>
                    <a:pt x="25" y="9"/>
                  </a:lnTo>
                  <a:lnTo>
                    <a:pt x="26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0" name="Freeform 194"/>
            <p:cNvSpPr>
              <a:spLocks noEditPoints="1"/>
            </p:cNvSpPr>
            <p:nvPr/>
          </p:nvSpPr>
          <p:spPr bwMode="auto">
            <a:xfrm>
              <a:off x="2366963" y="5426075"/>
              <a:ext cx="41275" cy="17462"/>
            </a:xfrm>
            <a:custGeom>
              <a:avLst/>
              <a:gdLst>
                <a:gd name="T0" fmla="*/ 25 w 26"/>
                <a:gd name="T1" fmla="*/ 11 h 11"/>
                <a:gd name="T2" fmla="*/ 0 w 26"/>
                <a:gd name="T3" fmla="*/ 11 h 11"/>
                <a:gd name="T4" fmla="*/ 1 w 26"/>
                <a:gd name="T5" fmla="*/ 0 h 11"/>
                <a:gd name="T6" fmla="*/ 26 w 26"/>
                <a:gd name="T7" fmla="*/ 0 h 11"/>
                <a:gd name="T8" fmla="*/ 25 w 26"/>
                <a:gd name="T9" fmla="*/ 11 h 11"/>
                <a:gd name="T10" fmla="*/ 1 w 26"/>
                <a:gd name="T11" fmla="*/ 9 h 11"/>
                <a:gd name="T12" fmla="*/ 23 w 26"/>
                <a:gd name="T13" fmla="*/ 9 h 11"/>
                <a:gd name="T14" fmla="*/ 25 w 26"/>
                <a:gd name="T15" fmla="*/ 2 h 11"/>
                <a:gd name="T16" fmla="*/ 3 w 26"/>
                <a:gd name="T17" fmla="*/ 2 h 11"/>
                <a:gd name="T18" fmla="*/ 1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11"/>
                  </a:moveTo>
                  <a:lnTo>
                    <a:pt x="0" y="11"/>
                  </a:lnTo>
                  <a:lnTo>
                    <a:pt x="1" y="0"/>
                  </a:lnTo>
                  <a:lnTo>
                    <a:pt x="26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1" name="Freeform 195"/>
            <p:cNvSpPr>
              <a:spLocks/>
            </p:cNvSpPr>
            <p:nvPr/>
          </p:nvSpPr>
          <p:spPr bwMode="auto">
            <a:xfrm>
              <a:off x="2408238" y="542925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5 w 27"/>
                <a:gd name="T3" fmla="*/ 9 h 9"/>
                <a:gd name="T4" fmla="*/ 27 w 27"/>
                <a:gd name="T5" fmla="*/ 0 h 9"/>
                <a:gd name="T6" fmla="*/ 2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5" y="9"/>
                  </a:lnTo>
                  <a:lnTo>
                    <a:pt x="27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2" name="Freeform 196"/>
            <p:cNvSpPr>
              <a:spLocks noEditPoints="1"/>
            </p:cNvSpPr>
            <p:nvPr/>
          </p:nvSpPr>
          <p:spPr bwMode="auto">
            <a:xfrm>
              <a:off x="2408238" y="5426075"/>
              <a:ext cx="42863" cy="17462"/>
            </a:xfrm>
            <a:custGeom>
              <a:avLst/>
              <a:gdLst>
                <a:gd name="T0" fmla="*/ 25 w 27"/>
                <a:gd name="T1" fmla="*/ 11 h 11"/>
                <a:gd name="T2" fmla="*/ 0 w 27"/>
                <a:gd name="T3" fmla="*/ 11 h 11"/>
                <a:gd name="T4" fmla="*/ 2 w 27"/>
                <a:gd name="T5" fmla="*/ 0 h 11"/>
                <a:gd name="T6" fmla="*/ 27 w 27"/>
                <a:gd name="T7" fmla="*/ 0 h 11"/>
                <a:gd name="T8" fmla="*/ 25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5 w 27"/>
                <a:gd name="T15" fmla="*/ 2 h 11"/>
                <a:gd name="T16" fmla="*/ 3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3" name="Freeform 197"/>
            <p:cNvSpPr>
              <a:spLocks/>
            </p:cNvSpPr>
            <p:nvPr/>
          </p:nvSpPr>
          <p:spPr bwMode="auto">
            <a:xfrm>
              <a:off x="2451100" y="54292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4" name="Freeform 198"/>
            <p:cNvSpPr>
              <a:spLocks noEditPoints="1"/>
            </p:cNvSpPr>
            <p:nvPr/>
          </p:nvSpPr>
          <p:spPr bwMode="auto">
            <a:xfrm>
              <a:off x="2447925" y="5426075"/>
              <a:ext cx="46038" cy="17462"/>
            </a:xfrm>
            <a:custGeom>
              <a:avLst/>
              <a:gdLst>
                <a:gd name="T0" fmla="*/ 27 w 29"/>
                <a:gd name="T1" fmla="*/ 11 h 11"/>
                <a:gd name="T2" fmla="*/ 0 w 29"/>
                <a:gd name="T3" fmla="*/ 11 h 11"/>
                <a:gd name="T4" fmla="*/ 2 w 29"/>
                <a:gd name="T5" fmla="*/ 0 h 11"/>
                <a:gd name="T6" fmla="*/ 29 w 29"/>
                <a:gd name="T7" fmla="*/ 0 h 11"/>
                <a:gd name="T8" fmla="*/ 27 w 29"/>
                <a:gd name="T9" fmla="*/ 11 h 11"/>
                <a:gd name="T10" fmla="*/ 2 w 29"/>
                <a:gd name="T11" fmla="*/ 9 h 11"/>
                <a:gd name="T12" fmla="*/ 26 w 29"/>
                <a:gd name="T13" fmla="*/ 9 h 11"/>
                <a:gd name="T14" fmla="*/ 26 w 29"/>
                <a:gd name="T15" fmla="*/ 2 h 11"/>
                <a:gd name="T16" fmla="*/ 3 w 29"/>
                <a:gd name="T17" fmla="*/ 2 h 11"/>
                <a:gd name="T18" fmla="*/ 2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7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9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6" y="9"/>
                  </a:lnTo>
                  <a:lnTo>
                    <a:pt x="26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5" name="Freeform 199"/>
            <p:cNvSpPr>
              <a:spLocks/>
            </p:cNvSpPr>
            <p:nvPr/>
          </p:nvSpPr>
          <p:spPr bwMode="auto">
            <a:xfrm>
              <a:off x="2493963" y="54292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3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3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6" name="Freeform 200"/>
            <p:cNvSpPr>
              <a:spLocks noEditPoints="1"/>
            </p:cNvSpPr>
            <p:nvPr/>
          </p:nvSpPr>
          <p:spPr bwMode="auto">
            <a:xfrm>
              <a:off x="2490788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0 w 27"/>
                <a:gd name="T3" fmla="*/ 11 h 11"/>
                <a:gd name="T4" fmla="*/ 2 w 27"/>
                <a:gd name="T5" fmla="*/ 0 h 11"/>
                <a:gd name="T6" fmla="*/ 27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5 w 27"/>
                <a:gd name="T13" fmla="*/ 9 h 11"/>
                <a:gd name="T14" fmla="*/ 25 w 27"/>
                <a:gd name="T15" fmla="*/ 2 h 11"/>
                <a:gd name="T16" fmla="*/ 3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7" name="Freeform 201"/>
            <p:cNvSpPr>
              <a:spLocks/>
            </p:cNvSpPr>
            <p:nvPr/>
          </p:nvSpPr>
          <p:spPr bwMode="auto">
            <a:xfrm>
              <a:off x="2535238" y="54292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5 w 25"/>
                <a:gd name="T3" fmla="*/ 9 h 9"/>
                <a:gd name="T4" fmla="*/ 25 w 25"/>
                <a:gd name="T5" fmla="*/ 0 h 9"/>
                <a:gd name="T6" fmla="*/ 2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5" y="9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8" name="Freeform 202"/>
            <p:cNvSpPr>
              <a:spLocks noEditPoints="1"/>
            </p:cNvSpPr>
            <p:nvPr/>
          </p:nvSpPr>
          <p:spPr bwMode="auto">
            <a:xfrm>
              <a:off x="2535238" y="5426075"/>
              <a:ext cx="42863" cy="17462"/>
            </a:xfrm>
            <a:custGeom>
              <a:avLst/>
              <a:gdLst>
                <a:gd name="T0" fmla="*/ 25 w 27"/>
                <a:gd name="T1" fmla="*/ 11 h 11"/>
                <a:gd name="T2" fmla="*/ 0 w 27"/>
                <a:gd name="T3" fmla="*/ 11 h 11"/>
                <a:gd name="T4" fmla="*/ 0 w 27"/>
                <a:gd name="T5" fmla="*/ 0 h 11"/>
                <a:gd name="T6" fmla="*/ 27 w 27"/>
                <a:gd name="T7" fmla="*/ 0 h 11"/>
                <a:gd name="T8" fmla="*/ 25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5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9" name="Freeform 203"/>
            <p:cNvSpPr>
              <a:spLocks/>
            </p:cNvSpPr>
            <p:nvPr/>
          </p:nvSpPr>
          <p:spPr bwMode="auto">
            <a:xfrm>
              <a:off x="2578100" y="54292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3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3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60" name="Freeform 204"/>
            <p:cNvSpPr>
              <a:spLocks noEditPoints="1"/>
            </p:cNvSpPr>
            <p:nvPr/>
          </p:nvSpPr>
          <p:spPr bwMode="auto">
            <a:xfrm>
              <a:off x="2578100" y="5426075"/>
              <a:ext cx="39688" cy="17462"/>
            </a:xfrm>
            <a:custGeom>
              <a:avLst/>
              <a:gdLst>
                <a:gd name="T0" fmla="*/ 25 w 25"/>
                <a:gd name="T1" fmla="*/ 11 h 11"/>
                <a:gd name="T2" fmla="*/ 0 w 25"/>
                <a:gd name="T3" fmla="*/ 11 h 11"/>
                <a:gd name="T4" fmla="*/ 0 w 25"/>
                <a:gd name="T5" fmla="*/ 0 h 11"/>
                <a:gd name="T6" fmla="*/ 25 w 25"/>
                <a:gd name="T7" fmla="*/ 0 h 11"/>
                <a:gd name="T8" fmla="*/ 25 w 25"/>
                <a:gd name="T9" fmla="*/ 11 h 11"/>
                <a:gd name="T10" fmla="*/ 1 w 25"/>
                <a:gd name="T11" fmla="*/ 9 h 11"/>
                <a:gd name="T12" fmla="*/ 23 w 25"/>
                <a:gd name="T13" fmla="*/ 9 h 11"/>
                <a:gd name="T14" fmla="*/ 23 w 25"/>
                <a:gd name="T15" fmla="*/ 2 h 11"/>
                <a:gd name="T16" fmla="*/ 1 w 25"/>
                <a:gd name="T17" fmla="*/ 2 h 11"/>
                <a:gd name="T18" fmla="*/ 1 w 2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61" name="Rectangle 206"/>
            <p:cNvSpPr>
              <a:spLocks noChangeArrowheads="1"/>
            </p:cNvSpPr>
            <p:nvPr/>
          </p:nvSpPr>
          <p:spPr bwMode="auto">
            <a:xfrm>
              <a:off x="2622550" y="542925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62" name="Freeform 207"/>
            <p:cNvSpPr>
              <a:spLocks noEditPoints="1"/>
            </p:cNvSpPr>
            <p:nvPr/>
          </p:nvSpPr>
          <p:spPr bwMode="auto">
            <a:xfrm>
              <a:off x="2619375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0 w 27"/>
                <a:gd name="T3" fmla="*/ 11 h 11"/>
                <a:gd name="T4" fmla="*/ 0 w 27"/>
                <a:gd name="T5" fmla="*/ 0 h 11"/>
                <a:gd name="T6" fmla="*/ 27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6 w 27"/>
                <a:gd name="T13" fmla="*/ 9 h 11"/>
                <a:gd name="T14" fmla="*/ 26 w 27"/>
                <a:gd name="T15" fmla="*/ 2 h 11"/>
                <a:gd name="T16" fmla="*/ 3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6" y="9"/>
                  </a:lnTo>
                  <a:lnTo>
                    <a:pt x="26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63" name="Rectangle 208"/>
            <p:cNvSpPr>
              <a:spLocks noChangeArrowheads="1"/>
            </p:cNvSpPr>
            <p:nvPr/>
          </p:nvSpPr>
          <p:spPr bwMode="auto">
            <a:xfrm>
              <a:off x="2665413" y="5429250"/>
              <a:ext cx="36513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64" name="Freeform 209"/>
            <p:cNvSpPr>
              <a:spLocks noEditPoints="1"/>
            </p:cNvSpPr>
            <p:nvPr/>
          </p:nvSpPr>
          <p:spPr bwMode="auto">
            <a:xfrm>
              <a:off x="2662238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0 w 27"/>
                <a:gd name="T3" fmla="*/ 11 h 11"/>
                <a:gd name="T4" fmla="*/ 0 w 27"/>
                <a:gd name="T5" fmla="*/ 0 h 11"/>
                <a:gd name="T6" fmla="*/ 25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65" name="Freeform 210"/>
            <p:cNvSpPr>
              <a:spLocks/>
            </p:cNvSpPr>
            <p:nvPr/>
          </p:nvSpPr>
          <p:spPr bwMode="auto">
            <a:xfrm>
              <a:off x="2706688" y="54292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0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66" name="Freeform 211"/>
            <p:cNvSpPr>
              <a:spLocks noEditPoints="1"/>
            </p:cNvSpPr>
            <p:nvPr/>
          </p:nvSpPr>
          <p:spPr bwMode="auto">
            <a:xfrm>
              <a:off x="2705100" y="5426075"/>
              <a:ext cx="41275" cy="17462"/>
            </a:xfrm>
            <a:custGeom>
              <a:avLst/>
              <a:gdLst>
                <a:gd name="T0" fmla="*/ 26 w 26"/>
                <a:gd name="T1" fmla="*/ 11 h 11"/>
                <a:gd name="T2" fmla="*/ 1 w 26"/>
                <a:gd name="T3" fmla="*/ 11 h 11"/>
                <a:gd name="T4" fmla="*/ 0 w 26"/>
                <a:gd name="T5" fmla="*/ 0 h 11"/>
                <a:gd name="T6" fmla="*/ 26 w 26"/>
                <a:gd name="T7" fmla="*/ 0 h 11"/>
                <a:gd name="T8" fmla="*/ 26 w 26"/>
                <a:gd name="T9" fmla="*/ 11 h 11"/>
                <a:gd name="T10" fmla="*/ 3 w 26"/>
                <a:gd name="T11" fmla="*/ 9 h 11"/>
                <a:gd name="T12" fmla="*/ 25 w 26"/>
                <a:gd name="T13" fmla="*/ 9 h 11"/>
                <a:gd name="T14" fmla="*/ 25 w 26"/>
                <a:gd name="T15" fmla="*/ 2 h 11"/>
                <a:gd name="T16" fmla="*/ 3 w 26"/>
                <a:gd name="T17" fmla="*/ 2 h 11"/>
                <a:gd name="T18" fmla="*/ 3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1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67" name="Rectangle 212"/>
            <p:cNvSpPr>
              <a:spLocks noChangeArrowheads="1"/>
            </p:cNvSpPr>
            <p:nvPr/>
          </p:nvSpPr>
          <p:spPr bwMode="auto">
            <a:xfrm>
              <a:off x="2749550" y="542925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68" name="Freeform 213"/>
            <p:cNvSpPr>
              <a:spLocks noEditPoints="1"/>
            </p:cNvSpPr>
            <p:nvPr/>
          </p:nvSpPr>
          <p:spPr bwMode="auto">
            <a:xfrm>
              <a:off x="2746375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6 w 27"/>
                <a:gd name="T7" fmla="*/ 0 h 11"/>
                <a:gd name="T8" fmla="*/ 27 w 27"/>
                <a:gd name="T9" fmla="*/ 11 h 11"/>
                <a:gd name="T10" fmla="*/ 3 w 27"/>
                <a:gd name="T11" fmla="*/ 9 h 11"/>
                <a:gd name="T12" fmla="*/ 26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3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69" name="Freeform 214"/>
            <p:cNvSpPr>
              <a:spLocks/>
            </p:cNvSpPr>
            <p:nvPr/>
          </p:nvSpPr>
          <p:spPr bwMode="auto">
            <a:xfrm>
              <a:off x="2789238" y="54292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2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70" name="Freeform 215"/>
            <p:cNvSpPr>
              <a:spLocks noEditPoints="1"/>
            </p:cNvSpPr>
            <p:nvPr/>
          </p:nvSpPr>
          <p:spPr bwMode="auto">
            <a:xfrm>
              <a:off x="2789238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0 w 27"/>
                <a:gd name="T3" fmla="*/ 11 h 11"/>
                <a:gd name="T4" fmla="*/ 0 w 27"/>
                <a:gd name="T5" fmla="*/ 0 h 11"/>
                <a:gd name="T6" fmla="*/ 25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71" name="Freeform 216"/>
            <p:cNvSpPr>
              <a:spLocks/>
            </p:cNvSpPr>
            <p:nvPr/>
          </p:nvSpPr>
          <p:spPr bwMode="auto">
            <a:xfrm>
              <a:off x="2832100" y="54292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3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72" name="Freeform 217"/>
            <p:cNvSpPr>
              <a:spLocks noEditPoints="1"/>
            </p:cNvSpPr>
            <p:nvPr/>
          </p:nvSpPr>
          <p:spPr bwMode="auto">
            <a:xfrm>
              <a:off x="2828925" y="5426075"/>
              <a:ext cx="44450" cy="17462"/>
            </a:xfrm>
            <a:custGeom>
              <a:avLst/>
              <a:gdLst>
                <a:gd name="T0" fmla="*/ 28 w 28"/>
                <a:gd name="T1" fmla="*/ 11 h 11"/>
                <a:gd name="T2" fmla="*/ 2 w 28"/>
                <a:gd name="T3" fmla="*/ 11 h 11"/>
                <a:gd name="T4" fmla="*/ 0 w 28"/>
                <a:gd name="T5" fmla="*/ 0 h 11"/>
                <a:gd name="T6" fmla="*/ 25 w 28"/>
                <a:gd name="T7" fmla="*/ 0 h 11"/>
                <a:gd name="T8" fmla="*/ 28 w 28"/>
                <a:gd name="T9" fmla="*/ 11 h 11"/>
                <a:gd name="T10" fmla="*/ 3 w 28"/>
                <a:gd name="T11" fmla="*/ 9 h 11"/>
                <a:gd name="T12" fmla="*/ 25 w 28"/>
                <a:gd name="T13" fmla="*/ 9 h 11"/>
                <a:gd name="T14" fmla="*/ 25 w 28"/>
                <a:gd name="T15" fmla="*/ 2 h 11"/>
                <a:gd name="T16" fmla="*/ 2 w 28"/>
                <a:gd name="T17" fmla="*/ 2 h 11"/>
                <a:gd name="T18" fmla="*/ 3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73" name="Freeform 218"/>
            <p:cNvSpPr>
              <a:spLocks/>
            </p:cNvSpPr>
            <p:nvPr/>
          </p:nvSpPr>
          <p:spPr bwMode="auto">
            <a:xfrm>
              <a:off x="2873375" y="54292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2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74" name="Freeform 219"/>
            <p:cNvSpPr>
              <a:spLocks noEditPoints="1"/>
            </p:cNvSpPr>
            <p:nvPr/>
          </p:nvSpPr>
          <p:spPr bwMode="auto">
            <a:xfrm>
              <a:off x="2873375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5 w 27"/>
                <a:gd name="T7" fmla="*/ 0 h 11"/>
                <a:gd name="T8" fmla="*/ 27 w 27"/>
                <a:gd name="T9" fmla="*/ 11 h 11"/>
                <a:gd name="T10" fmla="*/ 3 w 27"/>
                <a:gd name="T11" fmla="*/ 9 h 11"/>
                <a:gd name="T12" fmla="*/ 25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3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75" name="Freeform 220"/>
            <p:cNvSpPr>
              <a:spLocks/>
            </p:cNvSpPr>
            <p:nvPr/>
          </p:nvSpPr>
          <p:spPr bwMode="auto">
            <a:xfrm>
              <a:off x="2916238" y="54292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76" name="Freeform 221"/>
            <p:cNvSpPr>
              <a:spLocks noEditPoints="1"/>
            </p:cNvSpPr>
            <p:nvPr/>
          </p:nvSpPr>
          <p:spPr bwMode="auto">
            <a:xfrm>
              <a:off x="2913063" y="5426075"/>
              <a:ext cx="46038" cy="17462"/>
            </a:xfrm>
            <a:custGeom>
              <a:avLst/>
              <a:gdLst>
                <a:gd name="T0" fmla="*/ 29 w 29"/>
                <a:gd name="T1" fmla="*/ 11 h 11"/>
                <a:gd name="T2" fmla="*/ 3 w 29"/>
                <a:gd name="T3" fmla="*/ 11 h 11"/>
                <a:gd name="T4" fmla="*/ 0 w 29"/>
                <a:gd name="T5" fmla="*/ 0 h 11"/>
                <a:gd name="T6" fmla="*/ 27 w 29"/>
                <a:gd name="T7" fmla="*/ 0 h 11"/>
                <a:gd name="T8" fmla="*/ 29 w 29"/>
                <a:gd name="T9" fmla="*/ 11 h 11"/>
                <a:gd name="T10" fmla="*/ 3 w 29"/>
                <a:gd name="T11" fmla="*/ 9 h 11"/>
                <a:gd name="T12" fmla="*/ 27 w 29"/>
                <a:gd name="T13" fmla="*/ 9 h 11"/>
                <a:gd name="T14" fmla="*/ 26 w 29"/>
                <a:gd name="T15" fmla="*/ 2 h 11"/>
                <a:gd name="T16" fmla="*/ 3 w 29"/>
                <a:gd name="T17" fmla="*/ 2 h 11"/>
                <a:gd name="T18" fmla="*/ 3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9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9" y="11"/>
                  </a:lnTo>
                  <a:close/>
                  <a:moveTo>
                    <a:pt x="3" y="9"/>
                  </a:moveTo>
                  <a:lnTo>
                    <a:pt x="27" y="9"/>
                  </a:lnTo>
                  <a:lnTo>
                    <a:pt x="26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77" name="Freeform 222"/>
            <p:cNvSpPr>
              <a:spLocks/>
            </p:cNvSpPr>
            <p:nvPr/>
          </p:nvSpPr>
          <p:spPr bwMode="auto">
            <a:xfrm>
              <a:off x="2254250" y="5445125"/>
              <a:ext cx="41275" cy="15875"/>
            </a:xfrm>
            <a:custGeom>
              <a:avLst/>
              <a:gdLst>
                <a:gd name="T0" fmla="*/ 0 w 26"/>
                <a:gd name="T1" fmla="*/ 10 h 10"/>
                <a:gd name="T2" fmla="*/ 25 w 26"/>
                <a:gd name="T3" fmla="*/ 10 h 10"/>
                <a:gd name="T4" fmla="*/ 26 w 26"/>
                <a:gd name="T5" fmla="*/ 0 h 10"/>
                <a:gd name="T6" fmla="*/ 2 w 26"/>
                <a:gd name="T7" fmla="*/ 0 h 10"/>
                <a:gd name="T8" fmla="*/ 0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10"/>
                  </a:moveTo>
                  <a:lnTo>
                    <a:pt x="25" y="10"/>
                  </a:lnTo>
                  <a:lnTo>
                    <a:pt x="26" y="0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78" name="Freeform 223"/>
            <p:cNvSpPr>
              <a:spLocks noEditPoints="1"/>
            </p:cNvSpPr>
            <p:nvPr/>
          </p:nvSpPr>
          <p:spPr bwMode="auto">
            <a:xfrm>
              <a:off x="2254250" y="5445125"/>
              <a:ext cx="44450" cy="15875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2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1 w 28"/>
                <a:gd name="T11" fmla="*/ 9 h 10"/>
                <a:gd name="T12" fmla="*/ 23 w 28"/>
                <a:gd name="T13" fmla="*/ 9 h 10"/>
                <a:gd name="T14" fmla="*/ 26 w 28"/>
                <a:gd name="T15" fmla="*/ 2 h 10"/>
                <a:gd name="T16" fmla="*/ 4 w 28"/>
                <a:gd name="T17" fmla="*/ 2 h 10"/>
                <a:gd name="T18" fmla="*/ 1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6" y="2"/>
                  </a:lnTo>
                  <a:lnTo>
                    <a:pt x="4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79" name="Freeform 224"/>
            <p:cNvSpPr>
              <a:spLocks/>
            </p:cNvSpPr>
            <p:nvPr/>
          </p:nvSpPr>
          <p:spPr bwMode="auto">
            <a:xfrm>
              <a:off x="2295525" y="5445125"/>
              <a:ext cx="42863" cy="15875"/>
            </a:xfrm>
            <a:custGeom>
              <a:avLst/>
              <a:gdLst>
                <a:gd name="T0" fmla="*/ 0 w 27"/>
                <a:gd name="T1" fmla="*/ 10 h 10"/>
                <a:gd name="T2" fmla="*/ 25 w 27"/>
                <a:gd name="T3" fmla="*/ 10 h 10"/>
                <a:gd name="T4" fmla="*/ 27 w 27"/>
                <a:gd name="T5" fmla="*/ 0 h 10"/>
                <a:gd name="T6" fmla="*/ 3 w 27"/>
                <a:gd name="T7" fmla="*/ 0 h 10"/>
                <a:gd name="T8" fmla="*/ 0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lnTo>
                    <a:pt x="25" y="10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80" name="Freeform 225"/>
            <p:cNvSpPr>
              <a:spLocks noEditPoints="1"/>
            </p:cNvSpPr>
            <p:nvPr/>
          </p:nvSpPr>
          <p:spPr bwMode="auto">
            <a:xfrm>
              <a:off x="2295525" y="5445125"/>
              <a:ext cx="44450" cy="15875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3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2 w 28"/>
                <a:gd name="T11" fmla="*/ 9 h 10"/>
                <a:gd name="T12" fmla="*/ 25 w 28"/>
                <a:gd name="T13" fmla="*/ 9 h 10"/>
                <a:gd name="T14" fmla="*/ 27 w 28"/>
                <a:gd name="T15" fmla="*/ 2 h 10"/>
                <a:gd name="T16" fmla="*/ 5 w 28"/>
                <a:gd name="T17" fmla="*/ 2 h 10"/>
                <a:gd name="T18" fmla="*/ 2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2" y="9"/>
                  </a:moveTo>
                  <a:lnTo>
                    <a:pt x="25" y="9"/>
                  </a:lnTo>
                  <a:lnTo>
                    <a:pt x="27" y="2"/>
                  </a:lnTo>
                  <a:lnTo>
                    <a:pt x="5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81" name="Freeform 226"/>
            <p:cNvSpPr>
              <a:spLocks/>
            </p:cNvSpPr>
            <p:nvPr/>
          </p:nvSpPr>
          <p:spPr bwMode="auto">
            <a:xfrm>
              <a:off x="2339975" y="5445125"/>
              <a:ext cx="42863" cy="15875"/>
            </a:xfrm>
            <a:custGeom>
              <a:avLst/>
              <a:gdLst>
                <a:gd name="T0" fmla="*/ 0 w 27"/>
                <a:gd name="T1" fmla="*/ 10 h 10"/>
                <a:gd name="T2" fmla="*/ 25 w 27"/>
                <a:gd name="T3" fmla="*/ 10 h 10"/>
                <a:gd name="T4" fmla="*/ 27 w 27"/>
                <a:gd name="T5" fmla="*/ 0 h 10"/>
                <a:gd name="T6" fmla="*/ 3 w 27"/>
                <a:gd name="T7" fmla="*/ 0 h 10"/>
                <a:gd name="T8" fmla="*/ 0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lnTo>
                    <a:pt x="25" y="10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82" name="Freeform 227"/>
            <p:cNvSpPr>
              <a:spLocks noEditPoints="1"/>
            </p:cNvSpPr>
            <p:nvPr/>
          </p:nvSpPr>
          <p:spPr bwMode="auto">
            <a:xfrm>
              <a:off x="2338388" y="5445125"/>
              <a:ext cx="46038" cy="15875"/>
            </a:xfrm>
            <a:custGeom>
              <a:avLst/>
              <a:gdLst>
                <a:gd name="T0" fmla="*/ 26 w 29"/>
                <a:gd name="T1" fmla="*/ 10 h 10"/>
                <a:gd name="T2" fmla="*/ 0 w 29"/>
                <a:gd name="T3" fmla="*/ 10 h 10"/>
                <a:gd name="T4" fmla="*/ 3 w 29"/>
                <a:gd name="T5" fmla="*/ 0 h 10"/>
                <a:gd name="T6" fmla="*/ 29 w 29"/>
                <a:gd name="T7" fmla="*/ 0 h 10"/>
                <a:gd name="T8" fmla="*/ 26 w 29"/>
                <a:gd name="T9" fmla="*/ 10 h 10"/>
                <a:gd name="T10" fmla="*/ 3 w 29"/>
                <a:gd name="T11" fmla="*/ 9 h 10"/>
                <a:gd name="T12" fmla="*/ 25 w 29"/>
                <a:gd name="T13" fmla="*/ 9 h 10"/>
                <a:gd name="T14" fmla="*/ 26 w 29"/>
                <a:gd name="T15" fmla="*/ 2 h 10"/>
                <a:gd name="T16" fmla="*/ 4 w 29"/>
                <a:gd name="T17" fmla="*/ 2 h 10"/>
                <a:gd name="T18" fmla="*/ 3 w 2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26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9" y="0"/>
                  </a:lnTo>
                  <a:lnTo>
                    <a:pt x="26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6" y="2"/>
                  </a:lnTo>
                  <a:lnTo>
                    <a:pt x="4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83" name="Freeform 228"/>
            <p:cNvSpPr>
              <a:spLocks/>
            </p:cNvSpPr>
            <p:nvPr/>
          </p:nvSpPr>
          <p:spPr bwMode="auto">
            <a:xfrm>
              <a:off x="2382838" y="5445125"/>
              <a:ext cx="42863" cy="15875"/>
            </a:xfrm>
            <a:custGeom>
              <a:avLst/>
              <a:gdLst>
                <a:gd name="T0" fmla="*/ 0 w 27"/>
                <a:gd name="T1" fmla="*/ 10 h 10"/>
                <a:gd name="T2" fmla="*/ 25 w 27"/>
                <a:gd name="T3" fmla="*/ 10 h 10"/>
                <a:gd name="T4" fmla="*/ 27 w 27"/>
                <a:gd name="T5" fmla="*/ 0 h 10"/>
                <a:gd name="T6" fmla="*/ 3 w 27"/>
                <a:gd name="T7" fmla="*/ 0 h 10"/>
                <a:gd name="T8" fmla="*/ 0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lnTo>
                    <a:pt x="25" y="10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84" name="Freeform 229"/>
            <p:cNvSpPr>
              <a:spLocks noEditPoints="1"/>
            </p:cNvSpPr>
            <p:nvPr/>
          </p:nvSpPr>
          <p:spPr bwMode="auto">
            <a:xfrm>
              <a:off x="2382838" y="5445125"/>
              <a:ext cx="44450" cy="15875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1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1 w 28"/>
                <a:gd name="T11" fmla="*/ 9 h 10"/>
                <a:gd name="T12" fmla="*/ 24 w 28"/>
                <a:gd name="T13" fmla="*/ 9 h 10"/>
                <a:gd name="T14" fmla="*/ 25 w 28"/>
                <a:gd name="T15" fmla="*/ 2 h 10"/>
                <a:gd name="T16" fmla="*/ 3 w 28"/>
                <a:gd name="T17" fmla="*/ 2 h 10"/>
                <a:gd name="T18" fmla="*/ 1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85" name="Freeform 230"/>
            <p:cNvSpPr>
              <a:spLocks/>
            </p:cNvSpPr>
            <p:nvPr/>
          </p:nvSpPr>
          <p:spPr bwMode="auto">
            <a:xfrm>
              <a:off x="2425700" y="5445125"/>
              <a:ext cx="41275" cy="15875"/>
            </a:xfrm>
            <a:custGeom>
              <a:avLst/>
              <a:gdLst>
                <a:gd name="T0" fmla="*/ 0 w 26"/>
                <a:gd name="T1" fmla="*/ 10 h 10"/>
                <a:gd name="T2" fmla="*/ 25 w 26"/>
                <a:gd name="T3" fmla="*/ 10 h 10"/>
                <a:gd name="T4" fmla="*/ 26 w 26"/>
                <a:gd name="T5" fmla="*/ 0 h 10"/>
                <a:gd name="T6" fmla="*/ 1 w 26"/>
                <a:gd name="T7" fmla="*/ 0 h 10"/>
                <a:gd name="T8" fmla="*/ 0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10"/>
                  </a:moveTo>
                  <a:lnTo>
                    <a:pt x="25" y="1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86" name="Freeform 231"/>
            <p:cNvSpPr>
              <a:spLocks noEditPoints="1"/>
            </p:cNvSpPr>
            <p:nvPr/>
          </p:nvSpPr>
          <p:spPr bwMode="auto">
            <a:xfrm>
              <a:off x="2422525" y="5445125"/>
              <a:ext cx="44450" cy="15875"/>
            </a:xfrm>
            <a:custGeom>
              <a:avLst/>
              <a:gdLst>
                <a:gd name="T0" fmla="*/ 27 w 28"/>
                <a:gd name="T1" fmla="*/ 10 h 10"/>
                <a:gd name="T2" fmla="*/ 0 w 28"/>
                <a:gd name="T3" fmla="*/ 10 h 10"/>
                <a:gd name="T4" fmla="*/ 3 w 28"/>
                <a:gd name="T5" fmla="*/ 0 h 10"/>
                <a:gd name="T6" fmla="*/ 28 w 28"/>
                <a:gd name="T7" fmla="*/ 0 h 10"/>
                <a:gd name="T8" fmla="*/ 27 w 28"/>
                <a:gd name="T9" fmla="*/ 10 h 10"/>
                <a:gd name="T10" fmla="*/ 3 w 28"/>
                <a:gd name="T11" fmla="*/ 9 h 10"/>
                <a:gd name="T12" fmla="*/ 25 w 28"/>
                <a:gd name="T13" fmla="*/ 9 h 10"/>
                <a:gd name="T14" fmla="*/ 27 w 28"/>
                <a:gd name="T15" fmla="*/ 2 h 10"/>
                <a:gd name="T16" fmla="*/ 5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7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7" y="2"/>
                  </a:lnTo>
                  <a:lnTo>
                    <a:pt x="5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87" name="Freeform 232"/>
            <p:cNvSpPr>
              <a:spLocks/>
            </p:cNvSpPr>
            <p:nvPr/>
          </p:nvSpPr>
          <p:spPr bwMode="auto">
            <a:xfrm>
              <a:off x="2466975" y="5445125"/>
              <a:ext cx="42863" cy="15875"/>
            </a:xfrm>
            <a:custGeom>
              <a:avLst/>
              <a:gdLst>
                <a:gd name="T0" fmla="*/ 0 w 27"/>
                <a:gd name="T1" fmla="*/ 10 h 10"/>
                <a:gd name="T2" fmla="*/ 25 w 27"/>
                <a:gd name="T3" fmla="*/ 10 h 10"/>
                <a:gd name="T4" fmla="*/ 27 w 27"/>
                <a:gd name="T5" fmla="*/ 0 h 10"/>
                <a:gd name="T6" fmla="*/ 2 w 27"/>
                <a:gd name="T7" fmla="*/ 0 h 10"/>
                <a:gd name="T8" fmla="*/ 0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lnTo>
                    <a:pt x="25" y="10"/>
                  </a:lnTo>
                  <a:lnTo>
                    <a:pt x="27" y="0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88" name="Freeform 233"/>
            <p:cNvSpPr>
              <a:spLocks noEditPoints="1"/>
            </p:cNvSpPr>
            <p:nvPr/>
          </p:nvSpPr>
          <p:spPr bwMode="auto">
            <a:xfrm>
              <a:off x="2466975" y="5445125"/>
              <a:ext cx="42863" cy="15875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2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2 w 27"/>
                <a:gd name="T11" fmla="*/ 9 h 10"/>
                <a:gd name="T12" fmla="*/ 24 w 27"/>
                <a:gd name="T13" fmla="*/ 9 h 10"/>
                <a:gd name="T14" fmla="*/ 25 w 27"/>
                <a:gd name="T15" fmla="*/ 2 h 10"/>
                <a:gd name="T16" fmla="*/ 3 w 27"/>
                <a:gd name="T17" fmla="*/ 2 h 10"/>
                <a:gd name="T18" fmla="*/ 2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89" name="Freeform 234"/>
            <p:cNvSpPr>
              <a:spLocks/>
            </p:cNvSpPr>
            <p:nvPr/>
          </p:nvSpPr>
          <p:spPr bwMode="auto">
            <a:xfrm>
              <a:off x="2511425" y="5445125"/>
              <a:ext cx="41275" cy="15875"/>
            </a:xfrm>
            <a:custGeom>
              <a:avLst/>
              <a:gdLst>
                <a:gd name="T0" fmla="*/ 0 w 26"/>
                <a:gd name="T1" fmla="*/ 10 h 10"/>
                <a:gd name="T2" fmla="*/ 26 w 26"/>
                <a:gd name="T3" fmla="*/ 10 h 10"/>
                <a:gd name="T4" fmla="*/ 26 w 26"/>
                <a:gd name="T5" fmla="*/ 0 h 10"/>
                <a:gd name="T6" fmla="*/ 2 w 26"/>
                <a:gd name="T7" fmla="*/ 0 h 10"/>
                <a:gd name="T8" fmla="*/ 0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10"/>
                  </a:moveTo>
                  <a:lnTo>
                    <a:pt x="26" y="10"/>
                  </a:lnTo>
                  <a:lnTo>
                    <a:pt x="26" y="0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90" name="Freeform 235"/>
            <p:cNvSpPr>
              <a:spLocks noEditPoints="1"/>
            </p:cNvSpPr>
            <p:nvPr/>
          </p:nvSpPr>
          <p:spPr bwMode="auto">
            <a:xfrm>
              <a:off x="2509838" y="5445125"/>
              <a:ext cx="44450" cy="15875"/>
            </a:xfrm>
            <a:custGeom>
              <a:avLst/>
              <a:gdLst>
                <a:gd name="T0" fmla="*/ 27 w 28"/>
                <a:gd name="T1" fmla="*/ 10 h 10"/>
                <a:gd name="T2" fmla="*/ 0 w 28"/>
                <a:gd name="T3" fmla="*/ 10 h 10"/>
                <a:gd name="T4" fmla="*/ 1 w 28"/>
                <a:gd name="T5" fmla="*/ 0 h 10"/>
                <a:gd name="T6" fmla="*/ 28 w 28"/>
                <a:gd name="T7" fmla="*/ 0 h 10"/>
                <a:gd name="T8" fmla="*/ 27 w 28"/>
                <a:gd name="T9" fmla="*/ 10 h 10"/>
                <a:gd name="T10" fmla="*/ 3 w 28"/>
                <a:gd name="T11" fmla="*/ 9 h 10"/>
                <a:gd name="T12" fmla="*/ 25 w 28"/>
                <a:gd name="T13" fmla="*/ 9 h 10"/>
                <a:gd name="T14" fmla="*/ 25 w 28"/>
                <a:gd name="T15" fmla="*/ 2 h 10"/>
                <a:gd name="T16" fmla="*/ 3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7" y="10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28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91" name="Freeform 236"/>
            <p:cNvSpPr>
              <a:spLocks/>
            </p:cNvSpPr>
            <p:nvPr/>
          </p:nvSpPr>
          <p:spPr bwMode="auto">
            <a:xfrm>
              <a:off x="2554288" y="5445125"/>
              <a:ext cx="39688" cy="15875"/>
            </a:xfrm>
            <a:custGeom>
              <a:avLst/>
              <a:gdLst>
                <a:gd name="T0" fmla="*/ 0 w 25"/>
                <a:gd name="T1" fmla="*/ 10 h 10"/>
                <a:gd name="T2" fmla="*/ 25 w 25"/>
                <a:gd name="T3" fmla="*/ 10 h 10"/>
                <a:gd name="T4" fmla="*/ 25 w 25"/>
                <a:gd name="T5" fmla="*/ 0 h 10"/>
                <a:gd name="T6" fmla="*/ 1 w 25"/>
                <a:gd name="T7" fmla="*/ 0 h 10"/>
                <a:gd name="T8" fmla="*/ 0 w 2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10"/>
                  </a:moveTo>
                  <a:lnTo>
                    <a:pt x="25" y="10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92" name="Freeform 237"/>
            <p:cNvSpPr>
              <a:spLocks noEditPoints="1"/>
            </p:cNvSpPr>
            <p:nvPr/>
          </p:nvSpPr>
          <p:spPr bwMode="auto">
            <a:xfrm>
              <a:off x="2554288" y="5445125"/>
              <a:ext cx="42863" cy="15875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0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1 w 27"/>
                <a:gd name="T11" fmla="*/ 9 h 10"/>
                <a:gd name="T12" fmla="*/ 24 w 27"/>
                <a:gd name="T13" fmla="*/ 9 h 10"/>
                <a:gd name="T14" fmla="*/ 24 w 27"/>
                <a:gd name="T15" fmla="*/ 2 h 10"/>
                <a:gd name="T16" fmla="*/ 1 w 27"/>
                <a:gd name="T17" fmla="*/ 2 h 10"/>
                <a:gd name="T18" fmla="*/ 1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93" name="Rectangle 238"/>
            <p:cNvSpPr>
              <a:spLocks noChangeArrowheads="1"/>
            </p:cNvSpPr>
            <p:nvPr/>
          </p:nvSpPr>
          <p:spPr bwMode="auto">
            <a:xfrm>
              <a:off x="2598738" y="5445125"/>
              <a:ext cx="39688" cy="15875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94" name="Freeform 239"/>
            <p:cNvSpPr>
              <a:spLocks noEditPoints="1"/>
            </p:cNvSpPr>
            <p:nvPr/>
          </p:nvSpPr>
          <p:spPr bwMode="auto">
            <a:xfrm>
              <a:off x="2597150" y="5445125"/>
              <a:ext cx="41275" cy="15875"/>
            </a:xfrm>
            <a:custGeom>
              <a:avLst/>
              <a:gdLst>
                <a:gd name="T0" fmla="*/ 26 w 26"/>
                <a:gd name="T1" fmla="*/ 10 h 10"/>
                <a:gd name="T2" fmla="*/ 0 w 26"/>
                <a:gd name="T3" fmla="*/ 10 h 10"/>
                <a:gd name="T4" fmla="*/ 1 w 26"/>
                <a:gd name="T5" fmla="*/ 0 h 10"/>
                <a:gd name="T6" fmla="*/ 26 w 26"/>
                <a:gd name="T7" fmla="*/ 0 h 10"/>
                <a:gd name="T8" fmla="*/ 26 w 26"/>
                <a:gd name="T9" fmla="*/ 10 h 10"/>
                <a:gd name="T10" fmla="*/ 3 w 26"/>
                <a:gd name="T11" fmla="*/ 9 h 10"/>
                <a:gd name="T12" fmla="*/ 25 w 26"/>
                <a:gd name="T13" fmla="*/ 9 h 10"/>
                <a:gd name="T14" fmla="*/ 25 w 26"/>
                <a:gd name="T15" fmla="*/ 2 h 10"/>
                <a:gd name="T16" fmla="*/ 3 w 26"/>
                <a:gd name="T17" fmla="*/ 2 h 10"/>
                <a:gd name="T18" fmla="*/ 3 w 26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26" y="0"/>
                  </a:lnTo>
                  <a:lnTo>
                    <a:pt x="26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95" name="Rectangle 240"/>
            <p:cNvSpPr>
              <a:spLocks noChangeArrowheads="1"/>
            </p:cNvSpPr>
            <p:nvPr/>
          </p:nvSpPr>
          <p:spPr bwMode="auto">
            <a:xfrm>
              <a:off x="2641600" y="5445125"/>
              <a:ext cx="39688" cy="15875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96" name="Freeform 241"/>
            <p:cNvSpPr>
              <a:spLocks noEditPoints="1"/>
            </p:cNvSpPr>
            <p:nvPr/>
          </p:nvSpPr>
          <p:spPr bwMode="auto">
            <a:xfrm>
              <a:off x="2641600" y="5445125"/>
              <a:ext cx="39688" cy="15875"/>
            </a:xfrm>
            <a:custGeom>
              <a:avLst/>
              <a:gdLst>
                <a:gd name="T0" fmla="*/ 25 w 25"/>
                <a:gd name="T1" fmla="*/ 10 h 10"/>
                <a:gd name="T2" fmla="*/ 0 w 25"/>
                <a:gd name="T3" fmla="*/ 10 h 10"/>
                <a:gd name="T4" fmla="*/ 0 w 25"/>
                <a:gd name="T5" fmla="*/ 0 h 10"/>
                <a:gd name="T6" fmla="*/ 25 w 25"/>
                <a:gd name="T7" fmla="*/ 0 h 10"/>
                <a:gd name="T8" fmla="*/ 25 w 25"/>
                <a:gd name="T9" fmla="*/ 10 h 10"/>
                <a:gd name="T10" fmla="*/ 1 w 25"/>
                <a:gd name="T11" fmla="*/ 9 h 10"/>
                <a:gd name="T12" fmla="*/ 23 w 25"/>
                <a:gd name="T13" fmla="*/ 9 h 10"/>
                <a:gd name="T14" fmla="*/ 23 w 25"/>
                <a:gd name="T15" fmla="*/ 2 h 10"/>
                <a:gd name="T16" fmla="*/ 1 w 25"/>
                <a:gd name="T17" fmla="*/ 2 h 10"/>
                <a:gd name="T18" fmla="*/ 1 w 25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0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97" name="Freeform 242"/>
            <p:cNvSpPr>
              <a:spLocks/>
            </p:cNvSpPr>
            <p:nvPr/>
          </p:nvSpPr>
          <p:spPr bwMode="auto">
            <a:xfrm>
              <a:off x="2686050" y="5445125"/>
              <a:ext cx="39688" cy="15875"/>
            </a:xfrm>
            <a:custGeom>
              <a:avLst/>
              <a:gdLst>
                <a:gd name="T0" fmla="*/ 0 w 25"/>
                <a:gd name="T1" fmla="*/ 0 h 10"/>
                <a:gd name="T2" fmla="*/ 0 w 25"/>
                <a:gd name="T3" fmla="*/ 10 h 10"/>
                <a:gd name="T4" fmla="*/ 25 w 25"/>
                <a:gd name="T5" fmla="*/ 10 h 10"/>
                <a:gd name="T6" fmla="*/ 24 w 25"/>
                <a:gd name="T7" fmla="*/ 0 h 10"/>
                <a:gd name="T8" fmla="*/ 0 w 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0" y="10"/>
                  </a:lnTo>
                  <a:lnTo>
                    <a:pt x="25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98" name="Freeform 243"/>
            <p:cNvSpPr>
              <a:spLocks noEditPoints="1"/>
            </p:cNvSpPr>
            <p:nvPr/>
          </p:nvSpPr>
          <p:spPr bwMode="auto">
            <a:xfrm>
              <a:off x="2682875" y="5445125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0 w 27"/>
                <a:gd name="T3" fmla="*/ 10 h 10"/>
                <a:gd name="T4" fmla="*/ 0 w 27"/>
                <a:gd name="T5" fmla="*/ 0 h 10"/>
                <a:gd name="T6" fmla="*/ 27 w 27"/>
                <a:gd name="T7" fmla="*/ 0 h 10"/>
                <a:gd name="T8" fmla="*/ 27 w 27"/>
                <a:gd name="T9" fmla="*/ 10 h 10"/>
                <a:gd name="T10" fmla="*/ 3 w 27"/>
                <a:gd name="T11" fmla="*/ 9 h 10"/>
                <a:gd name="T12" fmla="*/ 26 w 27"/>
                <a:gd name="T13" fmla="*/ 9 h 10"/>
                <a:gd name="T14" fmla="*/ 26 w 27"/>
                <a:gd name="T15" fmla="*/ 2 h 10"/>
                <a:gd name="T16" fmla="*/ 2 w 27"/>
                <a:gd name="T17" fmla="*/ 2 h 10"/>
                <a:gd name="T18" fmla="*/ 3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6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99" name="Freeform 244"/>
            <p:cNvSpPr>
              <a:spLocks/>
            </p:cNvSpPr>
            <p:nvPr/>
          </p:nvSpPr>
          <p:spPr bwMode="auto">
            <a:xfrm>
              <a:off x="2728913" y="5445125"/>
              <a:ext cx="39688" cy="15875"/>
            </a:xfrm>
            <a:custGeom>
              <a:avLst/>
              <a:gdLst>
                <a:gd name="T0" fmla="*/ 0 w 25"/>
                <a:gd name="T1" fmla="*/ 0 h 10"/>
                <a:gd name="T2" fmla="*/ 0 w 25"/>
                <a:gd name="T3" fmla="*/ 10 h 10"/>
                <a:gd name="T4" fmla="*/ 25 w 25"/>
                <a:gd name="T5" fmla="*/ 10 h 10"/>
                <a:gd name="T6" fmla="*/ 23 w 25"/>
                <a:gd name="T7" fmla="*/ 0 h 10"/>
                <a:gd name="T8" fmla="*/ 0 w 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0" y="10"/>
                  </a:lnTo>
                  <a:lnTo>
                    <a:pt x="25" y="10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00" name="Freeform 245"/>
            <p:cNvSpPr>
              <a:spLocks noEditPoints="1"/>
            </p:cNvSpPr>
            <p:nvPr/>
          </p:nvSpPr>
          <p:spPr bwMode="auto">
            <a:xfrm>
              <a:off x="2725738" y="5445125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2 w 27"/>
                <a:gd name="T3" fmla="*/ 10 h 10"/>
                <a:gd name="T4" fmla="*/ 0 w 27"/>
                <a:gd name="T5" fmla="*/ 0 h 10"/>
                <a:gd name="T6" fmla="*/ 27 w 27"/>
                <a:gd name="T7" fmla="*/ 0 h 10"/>
                <a:gd name="T8" fmla="*/ 27 w 27"/>
                <a:gd name="T9" fmla="*/ 10 h 10"/>
                <a:gd name="T10" fmla="*/ 3 w 27"/>
                <a:gd name="T11" fmla="*/ 9 h 10"/>
                <a:gd name="T12" fmla="*/ 25 w 27"/>
                <a:gd name="T13" fmla="*/ 9 h 10"/>
                <a:gd name="T14" fmla="*/ 25 w 27"/>
                <a:gd name="T15" fmla="*/ 2 h 10"/>
                <a:gd name="T16" fmla="*/ 2 w 27"/>
                <a:gd name="T17" fmla="*/ 2 h 10"/>
                <a:gd name="T18" fmla="*/ 3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01" name="Freeform 246"/>
            <p:cNvSpPr>
              <a:spLocks/>
            </p:cNvSpPr>
            <p:nvPr/>
          </p:nvSpPr>
          <p:spPr bwMode="auto">
            <a:xfrm>
              <a:off x="2768600" y="5445125"/>
              <a:ext cx="39688" cy="15875"/>
            </a:xfrm>
            <a:custGeom>
              <a:avLst/>
              <a:gdLst>
                <a:gd name="T0" fmla="*/ 0 w 25"/>
                <a:gd name="T1" fmla="*/ 0 h 10"/>
                <a:gd name="T2" fmla="*/ 1 w 25"/>
                <a:gd name="T3" fmla="*/ 10 h 10"/>
                <a:gd name="T4" fmla="*/ 25 w 25"/>
                <a:gd name="T5" fmla="*/ 10 h 10"/>
                <a:gd name="T6" fmla="*/ 25 w 25"/>
                <a:gd name="T7" fmla="*/ 0 h 10"/>
                <a:gd name="T8" fmla="*/ 0 w 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1" y="1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02" name="Freeform 247"/>
            <p:cNvSpPr>
              <a:spLocks noEditPoints="1"/>
            </p:cNvSpPr>
            <p:nvPr/>
          </p:nvSpPr>
          <p:spPr bwMode="auto">
            <a:xfrm>
              <a:off x="2768600" y="5445125"/>
              <a:ext cx="41275" cy="15875"/>
            </a:xfrm>
            <a:custGeom>
              <a:avLst/>
              <a:gdLst>
                <a:gd name="T0" fmla="*/ 26 w 26"/>
                <a:gd name="T1" fmla="*/ 10 h 10"/>
                <a:gd name="T2" fmla="*/ 0 w 26"/>
                <a:gd name="T3" fmla="*/ 10 h 10"/>
                <a:gd name="T4" fmla="*/ 0 w 26"/>
                <a:gd name="T5" fmla="*/ 0 h 10"/>
                <a:gd name="T6" fmla="*/ 25 w 26"/>
                <a:gd name="T7" fmla="*/ 0 h 10"/>
                <a:gd name="T8" fmla="*/ 26 w 26"/>
                <a:gd name="T9" fmla="*/ 10 h 10"/>
                <a:gd name="T10" fmla="*/ 1 w 26"/>
                <a:gd name="T11" fmla="*/ 9 h 10"/>
                <a:gd name="T12" fmla="*/ 25 w 26"/>
                <a:gd name="T13" fmla="*/ 9 h 10"/>
                <a:gd name="T14" fmla="*/ 23 w 26"/>
                <a:gd name="T15" fmla="*/ 2 h 10"/>
                <a:gd name="T16" fmla="*/ 1 w 26"/>
                <a:gd name="T17" fmla="*/ 2 h 10"/>
                <a:gd name="T18" fmla="*/ 1 w 26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6" y="10"/>
                  </a:lnTo>
                  <a:close/>
                  <a:moveTo>
                    <a:pt x="1" y="9"/>
                  </a:moveTo>
                  <a:lnTo>
                    <a:pt x="25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03" name="Freeform 248"/>
            <p:cNvSpPr>
              <a:spLocks/>
            </p:cNvSpPr>
            <p:nvPr/>
          </p:nvSpPr>
          <p:spPr bwMode="auto">
            <a:xfrm>
              <a:off x="2809875" y="5445125"/>
              <a:ext cx="42863" cy="15875"/>
            </a:xfrm>
            <a:custGeom>
              <a:avLst/>
              <a:gdLst>
                <a:gd name="T0" fmla="*/ 0 w 27"/>
                <a:gd name="T1" fmla="*/ 0 h 10"/>
                <a:gd name="T2" fmla="*/ 2 w 27"/>
                <a:gd name="T3" fmla="*/ 10 h 10"/>
                <a:gd name="T4" fmla="*/ 27 w 27"/>
                <a:gd name="T5" fmla="*/ 10 h 10"/>
                <a:gd name="T6" fmla="*/ 26 w 27"/>
                <a:gd name="T7" fmla="*/ 0 h 10"/>
                <a:gd name="T8" fmla="*/ 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0"/>
                  </a:moveTo>
                  <a:lnTo>
                    <a:pt x="2" y="10"/>
                  </a:lnTo>
                  <a:lnTo>
                    <a:pt x="27" y="1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04" name="Freeform 249"/>
            <p:cNvSpPr>
              <a:spLocks noEditPoints="1"/>
            </p:cNvSpPr>
            <p:nvPr/>
          </p:nvSpPr>
          <p:spPr bwMode="auto">
            <a:xfrm>
              <a:off x="2809875" y="5445125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2 w 27"/>
                <a:gd name="T3" fmla="*/ 10 h 10"/>
                <a:gd name="T4" fmla="*/ 0 w 27"/>
                <a:gd name="T5" fmla="*/ 0 h 10"/>
                <a:gd name="T6" fmla="*/ 26 w 27"/>
                <a:gd name="T7" fmla="*/ 0 h 10"/>
                <a:gd name="T8" fmla="*/ 27 w 27"/>
                <a:gd name="T9" fmla="*/ 10 h 10"/>
                <a:gd name="T10" fmla="*/ 3 w 27"/>
                <a:gd name="T11" fmla="*/ 9 h 10"/>
                <a:gd name="T12" fmla="*/ 26 w 27"/>
                <a:gd name="T13" fmla="*/ 9 h 10"/>
                <a:gd name="T14" fmla="*/ 24 w 27"/>
                <a:gd name="T15" fmla="*/ 2 h 10"/>
                <a:gd name="T16" fmla="*/ 2 w 27"/>
                <a:gd name="T17" fmla="*/ 2 h 10"/>
                <a:gd name="T18" fmla="*/ 3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05" name="Freeform 250"/>
            <p:cNvSpPr>
              <a:spLocks/>
            </p:cNvSpPr>
            <p:nvPr/>
          </p:nvSpPr>
          <p:spPr bwMode="auto">
            <a:xfrm>
              <a:off x="2854325" y="5445125"/>
              <a:ext cx="41275" cy="15875"/>
            </a:xfrm>
            <a:custGeom>
              <a:avLst/>
              <a:gdLst>
                <a:gd name="T0" fmla="*/ 0 w 26"/>
                <a:gd name="T1" fmla="*/ 0 h 10"/>
                <a:gd name="T2" fmla="*/ 2 w 26"/>
                <a:gd name="T3" fmla="*/ 10 h 10"/>
                <a:gd name="T4" fmla="*/ 26 w 26"/>
                <a:gd name="T5" fmla="*/ 10 h 10"/>
                <a:gd name="T6" fmla="*/ 24 w 26"/>
                <a:gd name="T7" fmla="*/ 0 h 10"/>
                <a:gd name="T8" fmla="*/ 0 w 2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" y="10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06" name="Freeform 251"/>
            <p:cNvSpPr>
              <a:spLocks noEditPoints="1"/>
            </p:cNvSpPr>
            <p:nvPr/>
          </p:nvSpPr>
          <p:spPr bwMode="auto">
            <a:xfrm>
              <a:off x="2852738" y="5445125"/>
              <a:ext cx="44450" cy="15875"/>
            </a:xfrm>
            <a:custGeom>
              <a:avLst/>
              <a:gdLst>
                <a:gd name="T0" fmla="*/ 28 w 28"/>
                <a:gd name="T1" fmla="*/ 10 h 10"/>
                <a:gd name="T2" fmla="*/ 1 w 28"/>
                <a:gd name="T3" fmla="*/ 10 h 10"/>
                <a:gd name="T4" fmla="*/ 0 w 28"/>
                <a:gd name="T5" fmla="*/ 0 h 10"/>
                <a:gd name="T6" fmla="*/ 27 w 28"/>
                <a:gd name="T7" fmla="*/ 0 h 10"/>
                <a:gd name="T8" fmla="*/ 28 w 28"/>
                <a:gd name="T9" fmla="*/ 10 h 10"/>
                <a:gd name="T10" fmla="*/ 3 w 28"/>
                <a:gd name="T11" fmla="*/ 9 h 10"/>
                <a:gd name="T12" fmla="*/ 27 w 28"/>
                <a:gd name="T13" fmla="*/ 9 h 10"/>
                <a:gd name="T14" fmla="*/ 25 w 28"/>
                <a:gd name="T15" fmla="*/ 2 h 10"/>
                <a:gd name="T16" fmla="*/ 3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8" y="10"/>
                  </a:lnTo>
                  <a:close/>
                  <a:moveTo>
                    <a:pt x="3" y="9"/>
                  </a:moveTo>
                  <a:lnTo>
                    <a:pt x="27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07" name="Freeform 252"/>
            <p:cNvSpPr>
              <a:spLocks/>
            </p:cNvSpPr>
            <p:nvPr/>
          </p:nvSpPr>
          <p:spPr bwMode="auto">
            <a:xfrm>
              <a:off x="2897188" y="5445125"/>
              <a:ext cx="42863" cy="15875"/>
            </a:xfrm>
            <a:custGeom>
              <a:avLst/>
              <a:gdLst>
                <a:gd name="T0" fmla="*/ 0 w 27"/>
                <a:gd name="T1" fmla="*/ 0 h 10"/>
                <a:gd name="T2" fmla="*/ 2 w 27"/>
                <a:gd name="T3" fmla="*/ 10 h 10"/>
                <a:gd name="T4" fmla="*/ 27 w 27"/>
                <a:gd name="T5" fmla="*/ 10 h 10"/>
                <a:gd name="T6" fmla="*/ 24 w 27"/>
                <a:gd name="T7" fmla="*/ 0 h 10"/>
                <a:gd name="T8" fmla="*/ 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0"/>
                  </a:moveTo>
                  <a:lnTo>
                    <a:pt x="2" y="10"/>
                  </a:lnTo>
                  <a:lnTo>
                    <a:pt x="27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08" name="Freeform 253"/>
            <p:cNvSpPr>
              <a:spLocks noEditPoints="1"/>
            </p:cNvSpPr>
            <p:nvPr/>
          </p:nvSpPr>
          <p:spPr bwMode="auto">
            <a:xfrm>
              <a:off x="2895600" y="5445125"/>
              <a:ext cx="44450" cy="15875"/>
            </a:xfrm>
            <a:custGeom>
              <a:avLst/>
              <a:gdLst>
                <a:gd name="T0" fmla="*/ 28 w 28"/>
                <a:gd name="T1" fmla="*/ 10 h 10"/>
                <a:gd name="T2" fmla="*/ 3 w 28"/>
                <a:gd name="T3" fmla="*/ 10 h 10"/>
                <a:gd name="T4" fmla="*/ 0 w 28"/>
                <a:gd name="T5" fmla="*/ 0 h 10"/>
                <a:gd name="T6" fmla="*/ 26 w 28"/>
                <a:gd name="T7" fmla="*/ 0 h 10"/>
                <a:gd name="T8" fmla="*/ 28 w 28"/>
                <a:gd name="T9" fmla="*/ 10 h 10"/>
                <a:gd name="T10" fmla="*/ 3 w 28"/>
                <a:gd name="T11" fmla="*/ 9 h 10"/>
                <a:gd name="T12" fmla="*/ 26 w 28"/>
                <a:gd name="T13" fmla="*/ 9 h 10"/>
                <a:gd name="T14" fmla="*/ 25 w 28"/>
                <a:gd name="T15" fmla="*/ 2 h 10"/>
                <a:gd name="T16" fmla="*/ 3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8" y="10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09" name="Freeform 254"/>
            <p:cNvSpPr>
              <a:spLocks/>
            </p:cNvSpPr>
            <p:nvPr/>
          </p:nvSpPr>
          <p:spPr bwMode="auto">
            <a:xfrm>
              <a:off x="3049588" y="5445125"/>
              <a:ext cx="42863" cy="15875"/>
            </a:xfrm>
            <a:custGeom>
              <a:avLst/>
              <a:gdLst>
                <a:gd name="T0" fmla="*/ 0 w 27"/>
                <a:gd name="T1" fmla="*/ 0 h 10"/>
                <a:gd name="T2" fmla="*/ 2 w 27"/>
                <a:gd name="T3" fmla="*/ 10 h 10"/>
                <a:gd name="T4" fmla="*/ 27 w 27"/>
                <a:gd name="T5" fmla="*/ 10 h 10"/>
                <a:gd name="T6" fmla="*/ 24 w 27"/>
                <a:gd name="T7" fmla="*/ 0 h 10"/>
                <a:gd name="T8" fmla="*/ 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0"/>
                  </a:moveTo>
                  <a:lnTo>
                    <a:pt x="2" y="10"/>
                  </a:lnTo>
                  <a:lnTo>
                    <a:pt x="27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10" name="Freeform 255"/>
            <p:cNvSpPr>
              <a:spLocks noEditPoints="1"/>
            </p:cNvSpPr>
            <p:nvPr/>
          </p:nvSpPr>
          <p:spPr bwMode="auto">
            <a:xfrm>
              <a:off x="3048000" y="5445125"/>
              <a:ext cx="46038" cy="15875"/>
            </a:xfrm>
            <a:custGeom>
              <a:avLst/>
              <a:gdLst>
                <a:gd name="T0" fmla="*/ 29 w 29"/>
                <a:gd name="T1" fmla="*/ 10 h 10"/>
                <a:gd name="T2" fmla="*/ 3 w 29"/>
                <a:gd name="T3" fmla="*/ 10 h 10"/>
                <a:gd name="T4" fmla="*/ 0 w 29"/>
                <a:gd name="T5" fmla="*/ 0 h 10"/>
                <a:gd name="T6" fmla="*/ 25 w 29"/>
                <a:gd name="T7" fmla="*/ 0 h 10"/>
                <a:gd name="T8" fmla="*/ 29 w 29"/>
                <a:gd name="T9" fmla="*/ 10 h 10"/>
                <a:gd name="T10" fmla="*/ 4 w 29"/>
                <a:gd name="T11" fmla="*/ 9 h 10"/>
                <a:gd name="T12" fmla="*/ 27 w 29"/>
                <a:gd name="T13" fmla="*/ 9 h 10"/>
                <a:gd name="T14" fmla="*/ 25 w 29"/>
                <a:gd name="T15" fmla="*/ 2 h 10"/>
                <a:gd name="T16" fmla="*/ 1 w 29"/>
                <a:gd name="T17" fmla="*/ 2 h 10"/>
                <a:gd name="T18" fmla="*/ 4 w 2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29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0"/>
                  </a:lnTo>
                  <a:close/>
                  <a:moveTo>
                    <a:pt x="4" y="9"/>
                  </a:moveTo>
                  <a:lnTo>
                    <a:pt x="27" y="9"/>
                  </a:lnTo>
                  <a:lnTo>
                    <a:pt x="25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11" name="Freeform 256"/>
            <p:cNvSpPr>
              <a:spLocks/>
            </p:cNvSpPr>
            <p:nvPr/>
          </p:nvSpPr>
          <p:spPr bwMode="auto">
            <a:xfrm>
              <a:off x="3092450" y="5445125"/>
              <a:ext cx="42863" cy="15875"/>
            </a:xfrm>
            <a:custGeom>
              <a:avLst/>
              <a:gdLst>
                <a:gd name="T0" fmla="*/ 0 w 27"/>
                <a:gd name="T1" fmla="*/ 0 h 10"/>
                <a:gd name="T2" fmla="*/ 3 w 27"/>
                <a:gd name="T3" fmla="*/ 10 h 10"/>
                <a:gd name="T4" fmla="*/ 27 w 27"/>
                <a:gd name="T5" fmla="*/ 10 h 10"/>
                <a:gd name="T6" fmla="*/ 24 w 27"/>
                <a:gd name="T7" fmla="*/ 0 h 10"/>
                <a:gd name="T8" fmla="*/ 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0"/>
                  </a:moveTo>
                  <a:lnTo>
                    <a:pt x="3" y="10"/>
                  </a:lnTo>
                  <a:lnTo>
                    <a:pt x="27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12" name="Freeform 257"/>
            <p:cNvSpPr>
              <a:spLocks noEditPoints="1"/>
            </p:cNvSpPr>
            <p:nvPr/>
          </p:nvSpPr>
          <p:spPr bwMode="auto">
            <a:xfrm>
              <a:off x="3090863" y="5445125"/>
              <a:ext cx="46038" cy="15875"/>
            </a:xfrm>
            <a:custGeom>
              <a:avLst/>
              <a:gdLst>
                <a:gd name="T0" fmla="*/ 29 w 29"/>
                <a:gd name="T1" fmla="*/ 10 h 10"/>
                <a:gd name="T2" fmla="*/ 2 w 29"/>
                <a:gd name="T3" fmla="*/ 10 h 10"/>
                <a:gd name="T4" fmla="*/ 0 w 29"/>
                <a:gd name="T5" fmla="*/ 0 h 10"/>
                <a:gd name="T6" fmla="*/ 25 w 29"/>
                <a:gd name="T7" fmla="*/ 0 h 10"/>
                <a:gd name="T8" fmla="*/ 29 w 29"/>
                <a:gd name="T9" fmla="*/ 10 h 10"/>
                <a:gd name="T10" fmla="*/ 4 w 29"/>
                <a:gd name="T11" fmla="*/ 9 h 10"/>
                <a:gd name="T12" fmla="*/ 26 w 29"/>
                <a:gd name="T13" fmla="*/ 9 h 10"/>
                <a:gd name="T14" fmla="*/ 25 w 29"/>
                <a:gd name="T15" fmla="*/ 2 h 10"/>
                <a:gd name="T16" fmla="*/ 1 w 29"/>
                <a:gd name="T17" fmla="*/ 2 h 10"/>
                <a:gd name="T18" fmla="*/ 4 w 2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29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0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5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13" name="Freeform 258"/>
            <p:cNvSpPr>
              <a:spLocks/>
            </p:cNvSpPr>
            <p:nvPr/>
          </p:nvSpPr>
          <p:spPr bwMode="auto">
            <a:xfrm>
              <a:off x="3135313" y="5445125"/>
              <a:ext cx="44450" cy="15875"/>
            </a:xfrm>
            <a:custGeom>
              <a:avLst/>
              <a:gdLst>
                <a:gd name="T0" fmla="*/ 0 w 28"/>
                <a:gd name="T1" fmla="*/ 0 h 10"/>
                <a:gd name="T2" fmla="*/ 3 w 28"/>
                <a:gd name="T3" fmla="*/ 10 h 10"/>
                <a:gd name="T4" fmla="*/ 28 w 28"/>
                <a:gd name="T5" fmla="*/ 10 h 10"/>
                <a:gd name="T6" fmla="*/ 25 w 28"/>
                <a:gd name="T7" fmla="*/ 0 h 10"/>
                <a:gd name="T8" fmla="*/ 0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0" y="0"/>
                  </a:moveTo>
                  <a:lnTo>
                    <a:pt x="3" y="10"/>
                  </a:lnTo>
                  <a:lnTo>
                    <a:pt x="28" y="1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14" name="Freeform 259"/>
            <p:cNvSpPr>
              <a:spLocks noEditPoints="1"/>
            </p:cNvSpPr>
            <p:nvPr/>
          </p:nvSpPr>
          <p:spPr bwMode="auto">
            <a:xfrm>
              <a:off x="3132138" y="5445125"/>
              <a:ext cx="49213" cy="15875"/>
            </a:xfrm>
            <a:custGeom>
              <a:avLst/>
              <a:gdLst>
                <a:gd name="T0" fmla="*/ 31 w 31"/>
                <a:gd name="T1" fmla="*/ 10 h 10"/>
                <a:gd name="T2" fmla="*/ 5 w 31"/>
                <a:gd name="T3" fmla="*/ 10 h 10"/>
                <a:gd name="T4" fmla="*/ 0 w 31"/>
                <a:gd name="T5" fmla="*/ 0 h 10"/>
                <a:gd name="T6" fmla="*/ 27 w 31"/>
                <a:gd name="T7" fmla="*/ 0 h 10"/>
                <a:gd name="T8" fmla="*/ 31 w 31"/>
                <a:gd name="T9" fmla="*/ 10 h 10"/>
                <a:gd name="T10" fmla="*/ 6 w 31"/>
                <a:gd name="T11" fmla="*/ 9 h 10"/>
                <a:gd name="T12" fmla="*/ 28 w 31"/>
                <a:gd name="T13" fmla="*/ 9 h 10"/>
                <a:gd name="T14" fmla="*/ 25 w 31"/>
                <a:gd name="T15" fmla="*/ 2 h 10"/>
                <a:gd name="T16" fmla="*/ 3 w 31"/>
                <a:gd name="T17" fmla="*/ 2 h 10"/>
                <a:gd name="T18" fmla="*/ 6 w 31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">
                  <a:moveTo>
                    <a:pt x="31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1" y="10"/>
                  </a:lnTo>
                  <a:close/>
                  <a:moveTo>
                    <a:pt x="6" y="9"/>
                  </a:moveTo>
                  <a:lnTo>
                    <a:pt x="28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15" name="Freeform 260"/>
            <p:cNvSpPr>
              <a:spLocks/>
            </p:cNvSpPr>
            <p:nvPr/>
          </p:nvSpPr>
          <p:spPr bwMode="auto">
            <a:xfrm>
              <a:off x="3176588" y="5445125"/>
              <a:ext cx="44450" cy="15875"/>
            </a:xfrm>
            <a:custGeom>
              <a:avLst/>
              <a:gdLst>
                <a:gd name="T0" fmla="*/ 0 w 28"/>
                <a:gd name="T1" fmla="*/ 0 h 10"/>
                <a:gd name="T2" fmla="*/ 3 w 28"/>
                <a:gd name="T3" fmla="*/ 10 h 10"/>
                <a:gd name="T4" fmla="*/ 28 w 28"/>
                <a:gd name="T5" fmla="*/ 10 h 10"/>
                <a:gd name="T6" fmla="*/ 25 w 28"/>
                <a:gd name="T7" fmla="*/ 0 h 10"/>
                <a:gd name="T8" fmla="*/ 0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0" y="0"/>
                  </a:moveTo>
                  <a:lnTo>
                    <a:pt x="3" y="10"/>
                  </a:lnTo>
                  <a:lnTo>
                    <a:pt x="28" y="1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16" name="Freeform 261"/>
            <p:cNvSpPr>
              <a:spLocks noEditPoints="1"/>
            </p:cNvSpPr>
            <p:nvPr/>
          </p:nvSpPr>
          <p:spPr bwMode="auto">
            <a:xfrm>
              <a:off x="3175000" y="5445125"/>
              <a:ext cx="49213" cy="15875"/>
            </a:xfrm>
            <a:custGeom>
              <a:avLst/>
              <a:gdLst>
                <a:gd name="T0" fmla="*/ 31 w 31"/>
                <a:gd name="T1" fmla="*/ 10 h 10"/>
                <a:gd name="T2" fmla="*/ 4 w 31"/>
                <a:gd name="T3" fmla="*/ 10 h 10"/>
                <a:gd name="T4" fmla="*/ 0 w 31"/>
                <a:gd name="T5" fmla="*/ 0 h 10"/>
                <a:gd name="T6" fmla="*/ 26 w 31"/>
                <a:gd name="T7" fmla="*/ 0 h 10"/>
                <a:gd name="T8" fmla="*/ 31 w 31"/>
                <a:gd name="T9" fmla="*/ 10 h 10"/>
                <a:gd name="T10" fmla="*/ 6 w 31"/>
                <a:gd name="T11" fmla="*/ 9 h 10"/>
                <a:gd name="T12" fmla="*/ 28 w 31"/>
                <a:gd name="T13" fmla="*/ 9 h 10"/>
                <a:gd name="T14" fmla="*/ 25 w 31"/>
                <a:gd name="T15" fmla="*/ 2 h 10"/>
                <a:gd name="T16" fmla="*/ 3 w 31"/>
                <a:gd name="T17" fmla="*/ 2 h 10"/>
                <a:gd name="T18" fmla="*/ 6 w 31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">
                  <a:moveTo>
                    <a:pt x="31" y="10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1" y="10"/>
                  </a:lnTo>
                  <a:close/>
                  <a:moveTo>
                    <a:pt x="6" y="9"/>
                  </a:moveTo>
                  <a:lnTo>
                    <a:pt x="28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17" name="Freeform 262"/>
            <p:cNvSpPr>
              <a:spLocks/>
            </p:cNvSpPr>
            <p:nvPr/>
          </p:nvSpPr>
          <p:spPr bwMode="auto">
            <a:xfrm>
              <a:off x="3044825" y="5429250"/>
              <a:ext cx="42863" cy="14287"/>
            </a:xfrm>
            <a:custGeom>
              <a:avLst/>
              <a:gdLst>
                <a:gd name="T0" fmla="*/ 0 w 27"/>
                <a:gd name="T1" fmla="*/ 0 h 9"/>
                <a:gd name="T2" fmla="*/ 2 w 27"/>
                <a:gd name="T3" fmla="*/ 9 h 9"/>
                <a:gd name="T4" fmla="*/ 27 w 27"/>
                <a:gd name="T5" fmla="*/ 9 h 9"/>
                <a:gd name="T6" fmla="*/ 24 w 27"/>
                <a:gd name="T7" fmla="*/ 0 h 9"/>
                <a:gd name="T8" fmla="*/ 0 w 2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0"/>
                  </a:moveTo>
                  <a:lnTo>
                    <a:pt x="2" y="9"/>
                  </a:lnTo>
                  <a:lnTo>
                    <a:pt x="27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18" name="Freeform 263"/>
            <p:cNvSpPr>
              <a:spLocks noEditPoints="1"/>
            </p:cNvSpPr>
            <p:nvPr/>
          </p:nvSpPr>
          <p:spPr bwMode="auto">
            <a:xfrm>
              <a:off x="3043238" y="5426075"/>
              <a:ext cx="44450" cy="17462"/>
            </a:xfrm>
            <a:custGeom>
              <a:avLst/>
              <a:gdLst>
                <a:gd name="T0" fmla="*/ 28 w 28"/>
                <a:gd name="T1" fmla="*/ 11 h 11"/>
                <a:gd name="T2" fmla="*/ 3 w 28"/>
                <a:gd name="T3" fmla="*/ 11 h 11"/>
                <a:gd name="T4" fmla="*/ 0 w 28"/>
                <a:gd name="T5" fmla="*/ 0 h 11"/>
                <a:gd name="T6" fmla="*/ 25 w 28"/>
                <a:gd name="T7" fmla="*/ 0 h 11"/>
                <a:gd name="T8" fmla="*/ 28 w 28"/>
                <a:gd name="T9" fmla="*/ 11 h 11"/>
                <a:gd name="T10" fmla="*/ 4 w 28"/>
                <a:gd name="T11" fmla="*/ 9 h 11"/>
                <a:gd name="T12" fmla="*/ 27 w 28"/>
                <a:gd name="T13" fmla="*/ 9 h 11"/>
                <a:gd name="T14" fmla="*/ 24 w 28"/>
                <a:gd name="T15" fmla="*/ 2 h 11"/>
                <a:gd name="T16" fmla="*/ 1 w 28"/>
                <a:gd name="T17" fmla="*/ 2 h 11"/>
                <a:gd name="T18" fmla="*/ 4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1"/>
                  </a:lnTo>
                  <a:close/>
                  <a:moveTo>
                    <a:pt x="4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19" name="Freeform 264"/>
            <p:cNvSpPr>
              <a:spLocks/>
            </p:cNvSpPr>
            <p:nvPr/>
          </p:nvSpPr>
          <p:spPr bwMode="auto">
            <a:xfrm>
              <a:off x="3086100" y="5429250"/>
              <a:ext cx="41275" cy="14287"/>
            </a:xfrm>
            <a:custGeom>
              <a:avLst/>
              <a:gdLst>
                <a:gd name="T0" fmla="*/ 0 w 26"/>
                <a:gd name="T1" fmla="*/ 0 h 9"/>
                <a:gd name="T2" fmla="*/ 3 w 26"/>
                <a:gd name="T3" fmla="*/ 9 h 9"/>
                <a:gd name="T4" fmla="*/ 26 w 26"/>
                <a:gd name="T5" fmla="*/ 9 h 9"/>
                <a:gd name="T6" fmla="*/ 23 w 26"/>
                <a:gd name="T7" fmla="*/ 0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3" y="9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20" name="Freeform 265"/>
            <p:cNvSpPr>
              <a:spLocks noEditPoints="1"/>
            </p:cNvSpPr>
            <p:nvPr/>
          </p:nvSpPr>
          <p:spPr bwMode="auto">
            <a:xfrm>
              <a:off x="3086100" y="5426075"/>
              <a:ext cx="44450" cy="17462"/>
            </a:xfrm>
            <a:custGeom>
              <a:avLst/>
              <a:gdLst>
                <a:gd name="T0" fmla="*/ 28 w 28"/>
                <a:gd name="T1" fmla="*/ 11 h 11"/>
                <a:gd name="T2" fmla="*/ 3 w 28"/>
                <a:gd name="T3" fmla="*/ 11 h 11"/>
                <a:gd name="T4" fmla="*/ 0 w 28"/>
                <a:gd name="T5" fmla="*/ 0 h 11"/>
                <a:gd name="T6" fmla="*/ 25 w 28"/>
                <a:gd name="T7" fmla="*/ 0 h 11"/>
                <a:gd name="T8" fmla="*/ 28 w 28"/>
                <a:gd name="T9" fmla="*/ 11 h 11"/>
                <a:gd name="T10" fmla="*/ 4 w 28"/>
                <a:gd name="T11" fmla="*/ 9 h 11"/>
                <a:gd name="T12" fmla="*/ 26 w 28"/>
                <a:gd name="T13" fmla="*/ 9 h 11"/>
                <a:gd name="T14" fmla="*/ 23 w 28"/>
                <a:gd name="T15" fmla="*/ 2 h 11"/>
                <a:gd name="T16" fmla="*/ 1 w 28"/>
                <a:gd name="T17" fmla="*/ 2 h 11"/>
                <a:gd name="T18" fmla="*/ 4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1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21" name="Freeform 266"/>
            <p:cNvSpPr>
              <a:spLocks/>
            </p:cNvSpPr>
            <p:nvPr/>
          </p:nvSpPr>
          <p:spPr bwMode="auto">
            <a:xfrm>
              <a:off x="3130550" y="5429250"/>
              <a:ext cx="41275" cy="14287"/>
            </a:xfrm>
            <a:custGeom>
              <a:avLst/>
              <a:gdLst>
                <a:gd name="T0" fmla="*/ 0 w 26"/>
                <a:gd name="T1" fmla="*/ 0 h 9"/>
                <a:gd name="T2" fmla="*/ 3 w 26"/>
                <a:gd name="T3" fmla="*/ 9 h 9"/>
                <a:gd name="T4" fmla="*/ 26 w 26"/>
                <a:gd name="T5" fmla="*/ 9 h 9"/>
                <a:gd name="T6" fmla="*/ 23 w 26"/>
                <a:gd name="T7" fmla="*/ 0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3" y="9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22" name="Freeform 267"/>
            <p:cNvSpPr>
              <a:spLocks noEditPoints="1"/>
            </p:cNvSpPr>
            <p:nvPr/>
          </p:nvSpPr>
          <p:spPr bwMode="auto">
            <a:xfrm>
              <a:off x="3127375" y="5426075"/>
              <a:ext cx="47625" cy="17462"/>
            </a:xfrm>
            <a:custGeom>
              <a:avLst/>
              <a:gdLst>
                <a:gd name="T0" fmla="*/ 30 w 30"/>
                <a:gd name="T1" fmla="*/ 11 h 11"/>
                <a:gd name="T2" fmla="*/ 3 w 30"/>
                <a:gd name="T3" fmla="*/ 11 h 11"/>
                <a:gd name="T4" fmla="*/ 0 w 30"/>
                <a:gd name="T5" fmla="*/ 0 h 11"/>
                <a:gd name="T6" fmla="*/ 25 w 30"/>
                <a:gd name="T7" fmla="*/ 0 h 11"/>
                <a:gd name="T8" fmla="*/ 30 w 30"/>
                <a:gd name="T9" fmla="*/ 11 h 11"/>
                <a:gd name="T10" fmla="*/ 5 w 30"/>
                <a:gd name="T11" fmla="*/ 9 h 11"/>
                <a:gd name="T12" fmla="*/ 27 w 30"/>
                <a:gd name="T13" fmla="*/ 9 h 11"/>
                <a:gd name="T14" fmla="*/ 24 w 30"/>
                <a:gd name="T15" fmla="*/ 2 h 11"/>
                <a:gd name="T16" fmla="*/ 2 w 30"/>
                <a:gd name="T17" fmla="*/ 2 h 11"/>
                <a:gd name="T18" fmla="*/ 5 w 30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0" y="11"/>
                  </a:lnTo>
                  <a:close/>
                  <a:moveTo>
                    <a:pt x="5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23" name="Freeform 268"/>
            <p:cNvSpPr>
              <a:spLocks/>
            </p:cNvSpPr>
            <p:nvPr/>
          </p:nvSpPr>
          <p:spPr bwMode="auto">
            <a:xfrm>
              <a:off x="3170238" y="5429250"/>
              <a:ext cx="44450" cy="14287"/>
            </a:xfrm>
            <a:custGeom>
              <a:avLst/>
              <a:gdLst>
                <a:gd name="T0" fmla="*/ 0 w 28"/>
                <a:gd name="T1" fmla="*/ 0 h 9"/>
                <a:gd name="T2" fmla="*/ 4 w 28"/>
                <a:gd name="T3" fmla="*/ 9 h 9"/>
                <a:gd name="T4" fmla="*/ 28 w 28"/>
                <a:gd name="T5" fmla="*/ 9 h 9"/>
                <a:gd name="T6" fmla="*/ 24 w 28"/>
                <a:gd name="T7" fmla="*/ 0 h 9"/>
                <a:gd name="T8" fmla="*/ 0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4" y="9"/>
                  </a:lnTo>
                  <a:lnTo>
                    <a:pt x="28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24" name="Freeform 269"/>
            <p:cNvSpPr>
              <a:spLocks noEditPoints="1"/>
            </p:cNvSpPr>
            <p:nvPr/>
          </p:nvSpPr>
          <p:spPr bwMode="auto">
            <a:xfrm>
              <a:off x="3170238" y="5426075"/>
              <a:ext cx="46038" cy="17462"/>
            </a:xfrm>
            <a:custGeom>
              <a:avLst/>
              <a:gdLst>
                <a:gd name="T0" fmla="*/ 29 w 29"/>
                <a:gd name="T1" fmla="*/ 11 h 11"/>
                <a:gd name="T2" fmla="*/ 3 w 29"/>
                <a:gd name="T3" fmla="*/ 11 h 11"/>
                <a:gd name="T4" fmla="*/ 0 w 29"/>
                <a:gd name="T5" fmla="*/ 0 h 11"/>
                <a:gd name="T6" fmla="*/ 25 w 29"/>
                <a:gd name="T7" fmla="*/ 0 h 11"/>
                <a:gd name="T8" fmla="*/ 29 w 29"/>
                <a:gd name="T9" fmla="*/ 11 h 11"/>
                <a:gd name="T10" fmla="*/ 4 w 29"/>
                <a:gd name="T11" fmla="*/ 9 h 11"/>
                <a:gd name="T12" fmla="*/ 26 w 29"/>
                <a:gd name="T13" fmla="*/ 9 h 11"/>
                <a:gd name="T14" fmla="*/ 24 w 29"/>
                <a:gd name="T15" fmla="*/ 2 h 11"/>
                <a:gd name="T16" fmla="*/ 1 w 29"/>
                <a:gd name="T17" fmla="*/ 2 h 11"/>
                <a:gd name="T18" fmla="*/ 4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9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1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25" name="Freeform 270"/>
            <p:cNvSpPr>
              <a:spLocks/>
            </p:cNvSpPr>
            <p:nvPr/>
          </p:nvSpPr>
          <p:spPr bwMode="auto">
            <a:xfrm>
              <a:off x="3038475" y="5410200"/>
              <a:ext cx="42863" cy="14287"/>
            </a:xfrm>
            <a:custGeom>
              <a:avLst/>
              <a:gdLst>
                <a:gd name="T0" fmla="*/ 0 w 27"/>
                <a:gd name="T1" fmla="*/ 0 h 9"/>
                <a:gd name="T2" fmla="*/ 3 w 27"/>
                <a:gd name="T3" fmla="*/ 9 h 9"/>
                <a:gd name="T4" fmla="*/ 27 w 27"/>
                <a:gd name="T5" fmla="*/ 9 h 9"/>
                <a:gd name="T6" fmla="*/ 24 w 27"/>
                <a:gd name="T7" fmla="*/ 0 h 9"/>
                <a:gd name="T8" fmla="*/ 0 w 2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0"/>
                  </a:moveTo>
                  <a:lnTo>
                    <a:pt x="3" y="9"/>
                  </a:lnTo>
                  <a:lnTo>
                    <a:pt x="27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26" name="Freeform 271"/>
            <p:cNvSpPr>
              <a:spLocks noEditPoints="1"/>
            </p:cNvSpPr>
            <p:nvPr/>
          </p:nvSpPr>
          <p:spPr bwMode="auto">
            <a:xfrm>
              <a:off x="3038475" y="5407025"/>
              <a:ext cx="44450" cy="17462"/>
            </a:xfrm>
            <a:custGeom>
              <a:avLst/>
              <a:gdLst>
                <a:gd name="T0" fmla="*/ 28 w 28"/>
                <a:gd name="T1" fmla="*/ 11 h 11"/>
                <a:gd name="T2" fmla="*/ 3 w 28"/>
                <a:gd name="T3" fmla="*/ 11 h 11"/>
                <a:gd name="T4" fmla="*/ 0 w 28"/>
                <a:gd name="T5" fmla="*/ 0 h 11"/>
                <a:gd name="T6" fmla="*/ 25 w 28"/>
                <a:gd name="T7" fmla="*/ 0 h 11"/>
                <a:gd name="T8" fmla="*/ 28 w 28"/>
                <a:gd name="T9" fmla="*/ 11 h 11"/>
                <a:gd name="T10" fmla="*/ 3 w 28"/>
                <a:gd name="T11" fmla="*/ 9 h 11"/>
                <a:gd name="T12" fmla="*/ 25 w 28"/>
                <a:gd name="T13" fmla="*/ 9 h 11"/>
                <a:gd name="T14" fmla="*/ 24 w 28"/>
                <a:gd name="T15" fmla="*/ 2 h 11"/>
                <a:gd name="T16" fmla="*/ 1 w 28"/>
                <a:gd name="T17" fmla="*/ 2 h 11"/>
                <a:gd name="T18" fmla="*/ 3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27" name="Freeform 272"/>
            <p:cNvSpPr>
              <a:spLocks/>
            </p:cNvSpPr>
            <p:nvPr/>
          </p:nvSpPr>
          <p:spPr bwMode="auto">
            <a:xfrm>
              <a:off x="3081338" y="5410200"/>
              <a:ext cx="41275" cy="14287"/>
            </a:xfrm>
            <a:custGeom>
              <a:avLst/>
              <a:gdLst>
                <a:gd name="T0" fmla="*/ 0 w 26"/>
                <a:gd name="T1" fmla="*/ 0 h 9"/>
                <a:gd name="T2" fmla="*/ 3 w 26"/>
                <a:gd name="T3" fmla="*/ 9 h 9"/>
                <a:gd name="T4" fmla="*/ 26 w 26"/>
                <a:gd name="T5" fmla="*/ 9 h 9"/>
                <a:gd name="T6" fmla="*/ 23 w 26"/>
                <a:gd name="T7" fmla="*/ 0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3" y="9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28" name="Freeform 273"/>
            <p:cNvSpPr>
              <a:spLocks noEditPoints="1"/>
            </p:cNvSpPr>
            <p:nvPr/>
          </p:nvSpPr>
          <p:spPr bwMode="auto">
            <a:xfrm>
              <a:off x="3078163" y="5407025"/>
              <a:ext cx="47625" cy="17462"/>
            </a:xfrm>
            <a:custGeom>
              <a:avLst/>
              <a:gdLst>
                <a:gd name="T0" fmla="*/ 30 w 30"/>
                <a:gd name="T1" fmla="*/ 11 h 11"/>
                <a:gd name="T2" fmla="*/ 3 w 30"/>
                <a:gd name="T3" fmla="*/ 11 h 11"/>
                <a:gd name="T4" fmla="*/ 0 w 30"/>
                <a:gd name="T5" fmla="*/ 0 h 11"/>
                <a:gd name="T6" fmla="*/ 25 w 30"/>
                <a:gd name="T7" fmla="*/ 0 h 11"/>
                <a:gd name="T8" fmla="*/ 30 w 30"/>
                <a:gd name="T9" fmla="*/ 11 h 11"/>
                <a:gd name="T10" fmla="*/ 5 w 30"/>
                <a:gd name="T11" fmla="*/ 9 h 11"/>
                <a:gd name="T12" fmla="*/ 27 w 30"/>
                <a:gd name="T13" fmla="*/ 9 h 11"/>
                <a:gd name="T14" fmla="*/ 24 w 30"/>
                <a:gd name="T15" fmla="*/ 2 h 11"/>
                <a:gd name="T16" fmla="*/ 3 w 30"/>
                <a:gd name="T17" fmla="*/ 2 h 11"/>
                <a:gd name="T18" fmla="*/ 5 w 30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0" y="11"/>
                  </a:lnTo>
                  <a:close/>
                  <a:moveTo>
                    <a:pt x="5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3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29" name="Freeform 274"/>
            <p:cNvSpPr>
              <a:spLocks/>
            </p:cNvSpPr>
            <p:nvPr/>
          </p:nvSpPr>
          <p:spPr bwMode="auto">
            <a:xfrm>
              <a:off x="3122613" y="5410200"/>
              <a:ext cx="42863" cy="14287"/>
            </a:xfrm>
            <a:custGeom>
              <a:avLst/>
              <a:gdLst>
                <a:gd name="T0" fmla="*/ 0 w 27"/>
                <a:gd name="T1" fmla="*/ 0 h 9"/>
                <a:gd name="T2" fmla="*/ 3 w 27"/>
                <a:gd name="T3" fmla="*/ 9 h 9"/>
                <a:gd name="T4" fmla="*/ 27 w 27"/>
                <a:gd name="T5" fmla="*/ 9 h 9"/>
                <a:gd name="T6" fmla="*/ 24 w 27"/>
                <a:gd name="T7" fmla="*/ 0 h 9"/>
                <a:gd name="T8" fmla="*/ 0 w 2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0"/>
                  </a:moveTo>
                  <a:lnTo>
                    <a:pt x="3" y="9"/>
                  </a:lnTo>
                  <a:lnTo>
                    <a:pt x="27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30" name="Freeform 275"/>
            <p:cNvSpPr>
              <a:spLocks noEditPoints="1"/>
            </p:cNvSpPr>
            <p:nvPr/>
          </p:nvSpPr>
          <p:spPr bwMode="auto">
            <a:xfrm>
              <a:off x="3121025" y="5407025"/>
              <a:ext cx="46038" cy="17462"/>
            </a:xfrm>
            <a:custGeom>
              <a:avLst/>
              <a:gdLst>
                <a:gd name="T0" fmla="*/ 29 w 29"/>
                <a:gd name="T1" fmla="*/ 11 h 11"/>
                <a:gd name="T2" fmla="*/ 4 w 29"/>
                <a:gd name="T3" fmla="*/ 11 h 11"/>
                <a:gd name="T4" fmla="*/ 0 w 29"/>
                <a:gd name="T5" fmla="*/ 0 h 11"/>
                <a:gd name="T6" fmla="*/ 25 w 29"/>
                <a:gd name="T7" fmla="*/ 0 h 11"/>
                <a:gd name="T8" fmla="*/ 29 w 29"/>
                <a:gd name="T9" fmla="*/ 11 h 11"/>
                <a:gd name="T10" fmla="*/ 4 w 29"/>
                <a:gd name="T11" fmla="*/ 9 h 11"/>
                <a:gd name="T12" fmla="*/ 26 w 29"/>
                <a:gd name="T13" fmla="*/ 9 h 11"/>
                <a:gd name="T14" fmla="*/ 23 w 29"/>
                <a:gd name="T15" fmla="*/ 2 h 11"/>
                <a:gd name="T16" fmla="*/ 3 w 29"/>
                <a:gd name="T17" fmla="*/ 2 h 11"/>
                <a:gd name="T18" fmla="*/ 4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9" y="11"/>
                  </a:moveTo>
                  <a:lnTo>
                    <a:pt x="4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1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3" y="2"/>
                  </a:lnTo>
                  <a:lnTo>
                    <a:pt x="3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31" name="Freeform 276"/>
            <p:cNvSpPr>
              <a:spLocks/>
            </p:cNvSpPr>
            <p:nvPr/>
          </p:nvSpPr>
          <p:spPr bwMode="auto">
            <a:xfrm>
              <a:off x="3162300" y="5410200"/>
              <a:ext cx="46038" cy="14287"/>
            </a:xfrm>
            <a:custGeom>
              <a:avLst/>
              <a:gdLst>
                <a:gd name="T0" fmla="*/ 0 w 29"/>
                <a:gd name="T1" fmla="*/ 0 h 9"/>
                <a:gd name="T2" fmla="*/ 5 w 29"/>
                <a:gd name="T3" fmla="*/ 9 h 9"/>
                <a:gd name="T4" fmla="*/ 29 w 29"/>
                <a:gd name="T5" fmla="*/ 9 h 9"/>
                <a:gd name="T6" fmla="*/ 24 w 29"/>
                <a:gd name="T7" fmla="*/ 0 h 9"/>
                <a:gd name="T8" fmla="*/ 0 w 2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0" y="0"/>
                  </a:moveTo>
                  <a:lnTo>
                    <a:pt x="5" y="9"/>
                  </a:lnTo>
                  <a:lnTo>
                    <a:pt x="29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32" name="Freeform 277"/>
            <p:cNvSpPr>
              <a:spLocks noEditPoints="1"/>
            </p:cNvSpPr>
            <p:nvPr/>
          </p:nvSpPr>
          <p:spPr bwMode="auto">
            <a:xfrm>
              <a:off x="3162300" y="5407025"/>
              <a:ext cx="47625" cy="17462"/>
            </a:xfrm>
            <a:custGeom>
              <a:avLst/>
              <a:gdLst>
                <a:gd name="T0" fmla="*/ 30 w 30"/>
                <a:gd name="T1" fmla="*/ 11 h 11"/>
                <a:gd name="T2" fmla="*/ 3 w 30"/>
                <a:gd name="T3" fmla="*/ 11 h 11"/>
                <a:gd name="T4" fmla="*/ 0 w 30"/>
                <a:gd name="T5" fmla="*/ 0 h 11"/>
                <a:gd name="T6" fmla="*/ 26 w 30"/>
                <a:gd name="T7" fmla="*/ 0 h 11"/>
                <a:gd name="T8" fmla="*/ 30 w 30"/>
                <a:gd name="T9" fmla="*/ 11 h 11"/>
                <a:gd name="T10" fmla="*/ 5 w 30"/>
                <a:gd name="T11" fmla="*/ 9 h 11"/>
                <a:gd name="T12" fmla="*/ 27 w 30"/>
                <a:gd name="T13" fmla="*/ 9 h 11"/>
                <a:gd name="T14" fmla="*/ 24 w 30"/>
                <a:gd name="T15" fmla="*/ 2 h 11"/>
                <a:gd name="T16" fmla="*/ 2 w 30"/>
                <a:gd name="T17" fmla="*/ 2 h 11"/>
                <a:gd name="T18" fmla="*/ 5 w 30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0" y="11"/>
                  </a:lnTo>
                  <a:close/>
                  <a:moveTo>
                    <a:pt x="5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33" name="Freeform 278"/>
            <p:cNvSpPr>
              <a:spLocks/>
            </p:cNvSpPr>
            <p:nvPr/>
          </p:nvSpPr>
          <p:spPr bwMode="auto">
            <a:xfrm>
              <a:off x="3033713" y="5394325"/>
              <a:ext cx="42863" cy="12700"/>
            </a:xfrm>
            <a:custGeom>
              <a:avLst/>
              <a:gdLst>
                <a:gd name="T0" fmla="*/ 0 w 27"/>
                <a:gd name="T1" fmla="*/ 0 h 8"/>
                <a:gd name="T2" fmla="*/ 3 w 27"/>
                <a:gd name="T3" fmla="*/ 8 h 8"/>
                <a:gd name="T4" fmla="*/ 27 w 27"/>
                <a:gd name="T5" fmla="*/ 8 h 8"/>
                <a:gd name="T6" fmla="*/ 24 w 27"/>
                <a:gd name="T7" fmla="*/ 0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lnTo>
                    <a:pt x="3" y="8"/>
                  </a:lnTo>
                  <a:lnTo>
                    <a:pt x="27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34" name="Freeform 279"/>
            <p:cNvSpPr>
              <a:spLocks noEditPoints="1"/>
            </p:cNvSpPr>
            <p:nvPr/>
          </p:nvSpPr>
          <p:spPr bwMode="auto">
            <a:xfrm>
              <a:off x="3033713" y="5391150"/>
              <a:ext cx="44450" cy="15875"/>
            </a:xfrm>
            <a:custGeom>
              <a:avLst/>
              <a:gdLst>
                <a:gd name="T0" fmla="*/ 28 w 28"/>
                <a:gd name="T1" fmla="*/ 10 h 10"/>
                <a:gd name="T2" fmla="*/ 3 w 28"/>
                <a:gd name="T3" fmla="*/ 10 h 10"/>
                <a:gd name="T4" fmla="*/ 0 w 28"/>
                <a:gd name="T5" fmla="*/ 0 h 10"/>
                <a:gd name="T6" fmla="*/ 25 w 28"/>
                <a:gd name="T7" fmla="*/ 0 h 10"/>
                <a:gd name="T8" fmla="*/ 28 w 28"/>
                <a:gd name="T9" fmla="*/ 10 h 10"/>
                <a:gd name="T10" fmla="*/ 3 w 28"/>
                <a:gd name="T11" fmla="*/ 9 h 10"/>
                <a:gd name="T12" fmla="*/ 25 w 28"/>
                <a:gd name="T13" fmla="*/ 9 h 10"/>
                <a:gd name="T14" fmla="*/ 24 w 28"/>
                <a:gd name="T15" fmla="*/ 2 h 10"/>
                <a:gd name="T16" fmla="*/ 1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35" name="Freeform 280"/>
            <p:cNvSpPr>
              <a:spLocks/>
            </p:cNvSpPr>
            <p:nvPr/>
          </p:nvSpPr>
          <p:spPr bwMode="auto">
            <a:xfrm>
              <a:off x="3076575" y="5394325"/>
              <a:ext cx="39688" cy="12700"/>
            </a:xfrm>
            <a:custGeom>
              <a:avLst/>
              <a:gdLst>
                <a:gd name="T0" fmla="*/ 0 w 25"/>
                <a:gd name="T1" fmla="*/ 0 h 8"/>
                <a:gd name="T2" fmla="*/ 1 w 25"/>
                <a:gd name="T3" fmla="*/ 8 h 8"/>
                <a:gd name="T4" fmla="*/ 25 w 25"/>
                <a:gd name="T5" fmla="*/ 8 h 8"/>
                <a:gd name="T6" fmla="*/ 22 w 25"/>
                <a:gd name="T7" fmla="*/ 0 h 8"/>
                <a:gd name="T8" fmla="*/ 0 w 2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0" y="0"/>
                  </a:moveTo>
                  <a:lnTo>
                    <a:pt x="1" y="8"/>
                  </a:lnTo>
                  <a:lnTo>
                    <a:pt x="25" y="8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36" name="Freeform 281"/>
            <p:cNvSpPr>
              <a:spLocks noEditPoints="1"/>
            </p:cNvSpPr>
            <p:nvPr/>
          </p:nvSpPr>
          <p:spPr bwMode="auto">
            <a:xfrm>
              <a:off x="3073400" y="5391150"/>
              <a:ext cx="44450" cy="15875"/>
            </a:xfrm>
            <a:custGeom>
              <a:avLst/>
              <a:gdLst>
                <a:gd name="T0" fmla="*/ 28 w 28"/>
                <a:gd name="T1" fmla="*/ 10 h 10"/>
                <a:gd name="T2" fmla="*/ 3 w 28"/>
                <a:gd name="T3" fmla="*/ 10 h 10"/>
                <a:gd name="T4" fmla="*/ 0 w 28"/>
                <a:gd name="T5" fmla="*/ 0 h 10"/>
                <a:gd name="T6" fmla="*/ 25 w 28"/>
                <a:gd name="T7" fmla="*/ 0 h 10"/>
                <a:gd name="T8" fmla="*/ 28 w 28"/>
                <a:gd name="T9" fmla="*/ 10 h 10"/>
                <a:gd name="T10" fmla="*/ 5 w 28"/>
                <a:gd name="T11" fmla="*/ 9 h 10"/>
                <a:gd name="T12" fmla="*/ 27 w 28"/>
                <a:gd name="T13" fmla="*/ 9 h 10"/>
                <a:gd name="T14" fmla="*/ 24 w 28"/>
                <a:gd name="T15" fmla="*/ 2 h 10"/>
                <a:gd name="T16" fmla="*/ 2 w 28"/>
                <a:gd name="T17" fmla="*/ 2 h 10"/>
                <a:gd name="T18" fmla="*/ 5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0"/>
                  </a:lnTo>
                  <a:close/>
                  <a:moveTo>
                    <a:pt x="5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37" name="Freeform 282"/>
            <p:cNvSpPr>
              <a:spLocks/>
            </p:cNvSpPr>
            <p:nvPr/>
          </p:nvSpPr>
          <p:spPr bwMode="auto">
            <a:xfrm>
              <a:off x="3117850" y="5394325"/>
              <a:ext cx="39688" cy="12700"/>
            </a:xfrm>
            <a:custGeom>
              <a:avLst/>
              <a:gdLst>
                <a:gd name="T0" fmla="*/ 0 w 25"/>
                <a:gd name="T1" fmla="*/ 0 h 8"/>
                <a:gd name="T2" fmla="*/ 2 w 25"/>
                <a:gd name="T3" fmla="*/ 8 h 8"/>
                <a:gd name="T4" fmla="*/ 25 w 25"/>
                <a:gd name="T5" fmla="*/ 8 h 8"/>
                <a:gd name="T6" fmla="*/ 22 w 25"/>
                <a:gd name="T7" fmla="*/ 0 h 8"/>
                <a:gd name="T8" fmla="*/ 0 w 2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0" y="0"/>
                  </a:moveTo>
                  <a:lnTo>
                    <a:pt x="2" y="8"/>
                  </a:lnTo>
                  <a:lnTo>
                    <a:pt x="25" y="8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38" name="Freeform 283"/>
            <p:cNvSpPr>
              <a:spLocks noEditPoints="1"/>
            </p:cNvSpPr>
            <p:nvPr/>
          </p:nvSpPr>
          <p:spPr bwMode="auto">
            <a:xfrm>
              <a:off x="3116263" y="5391150"/>
              <a:ext cx="44450" cy="15875"/>
            </a:xfrm>
            <a:custGeom>
              <a:avLst/>
              <a:gdLst>
                <a:gd name="T0" fmla="*/ 28 w 28"/>
                <a:gd name="T1" fmla="*/ 10 h 10"/>
                <a:gd name="T2" fmla="*/ 3 w 28"/>
                <a:gd name="T3" fmla="*/ 10 h 10"/>
                <a:gd name="T4" fmla="*/ 0 w 28"/>
                <a:gd name="T5" fmla="*/ 0 h 10"/>
                <a:gd name="T6" fmla="*/ 25 w 28"/>
                <a:gd name="T7" fmla="*/ 0 h 10"/>
                <a:gd name="T8" fmla="*/ 28 w 28"/>
                <a:gd name="T9" fmla="*/ 10 h 10"/>
                <a:gd name="T10" fmla="*/ 4 w 28"/>
                <a:gd name="T11" fmla="*/ 9 h 10"/>
                <a:gd name="T12" fmla="*/ 26 w 28"/>
                <a:gd name="T13" fmla="*/ 9 h 10"/>
                <a:gd name="T14" fmla="*/ 23 w 28"/>
                <a:gd name="T15" fmla="*/ 2 h 10"/>
                <a:gd name="T16" fmla="*/ 1 w 28"/>
                <a:gd name="T17" fmla="*/ 2 h 10"/>
                <a:gd name="T18" fmla="*/ 4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0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39" name="Freeform 284"/>
            <p:cNvSpPr>
              <a:spLocks/>
            </p:cNvSpPr>
            <p:nvPr/>
          </p:nvSpPr>
          <p:spPr bwMode="auto">
            <a:xfrm>
              <a:off x="3157538" y="5394325"/>
              <a:ext cx="42863" cy="12700"/>
            </a:xfrm>
            <a:custGeom>
              <a:avLst/>
              <a:gdLst>
                <a:gd name="T0" fmla="*/ 0 w 27"/>
                <a:gd name="T1" fmla="*/ 0 h 8"/>
                <a:gd name="T2" fmla="*/ 3 w 27"/>
                <a:gd name="T3" fmla="*/ 8 h 8"/>
                <a:gd name="T4" fmla="*/ 27 w 27"/>
                <a:gd name="T5" fmla="*/ 8 h 8"/>
                <a:gd name="T6" fmla="*/ 24 w 27"/>
                <a:gd name="T7" fmla="*/ 0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lnTo>
                    <a:pt x="3" y="8"/>
                  </a:lnTo>
                  <a:lnTo>
                    <a:pt x="27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40" name="Freeform 285"/>
            <p:cNvSpPr>
              <a:spLocks noEditPoints="1"/>
            </p:cNvSpPr>
            <p:nvPr/>
          </p:nvSpPr>
          <p:spPr bwMode="auto">
            <a:xfrm>
              <a:off x="3155950" y="5391150"/>
              <a:ext cx="47625" cy="15875"/>
            </a:xfrm>
            <a:custGeom>
              <a:avLst/>
              <a:gdLst>
                <a:gd name="T0" fmla="*/ 30 w 30"/>
                <a:gd name="T1" fmla="*/ 10 h 10"/>
                <a:gd name="T2" fmla="*/ 4 w 30"/>
                <a:gd name="T3" fmla="*/ 10 h 10"/>
                <a:gd name="T4" fmla="*/ 0 w 30"/>
                <a:gd name="T5" fmla="*/ 0 h 10"/>
                <a:gd name="T6" fmla="*/ 25 w 30"/>
                <a:gd name="T7" fmla="*/ 0 h 10"/>
                <a:gd name="T8" fmla="*/ 30 w 30"/>
                <a:gd name="T9" fmla="*/ 10 h 10"/>
                <a:gd name="T10" fmla="*/ 4 w 30"/>
                <a:gd name="T11" fmla="*/ 9 h 10"/>
                <a:gd name="T12" fmla="*/ 27 w 30"/>
                <a:gd name="T13" fmla="*/ 9 h 10"/>
                <a:gd name="T14" fmla="*/ 24 w 30"/>
                <a:gd name="T15" fmla="*/ 2 h 10"/>
                <a:gd name="T16" fmla="*/ 3 w 30"/>
                <a:gd name="T17" fmla="*/ 2 h 10"/>
                <a:gd name="T18" fmla="*/ 4 w 3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30" y="10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0" y="10"/>
                  </a:lnTo>
                  <a:close/>
                  <a:moveTo>
                    <a:pt x="4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3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41" name="Freeform 286"/>
            <p:cNvSpPr>
              <a:spLocks/>
            </p:cNvSpPr>
            <p:nvPr/>
          </p:nvSpPr>
          <p:spPr bwMode="auto">
            <a:xfrm>
              <a:off x="2941638" y="5445125"/>
              <a:ext cx="92075" cy="15875"/>
            </a:xfrm>
            <a:custGeom>
              <a:avLst/>
              <a:gdLst>
                <a:gd name="T0" fmla="*/ 0 w 58"/>
                <a:gd name="T1" fmla="*/ 0 h 10"/>
                <a:gd name="T2" fmla="*/ 2 w 58"/>
                <a:gd name="T3" fmla="*/ 10 h 10"/>
                <a:gd name="T4" fmla="*/ 58 w 58"/>
                <a:gd name="T5" fmla="*/ 10 h 10"/>
                <a:gd name="T6" fmla="*/ 55 w 58"/>
                <a:gd name="T7" fmla="*/ 0 h 10"/>
                <a:gd name="T8" fmla="*/ 0 w 5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">
                  <a:moveTo>
                    <a:pt x="0" y="0"/>
                  </a:moveTo>
                  <a:lnTo>
                    <a:pt x="2" y="10"/>
                  </a:lnTo>
                  <a:lnTo>
                    <a:pt x="58" y="10"/>
                  </a:lnTo>
                  <a:lnTo>
                    <a:pt x="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42" name="Freeform 287"/>
            <p:cNvSpPr>
              <a:spLocks noEditPoints="1"/>
            </p:cNvSpPr>
            <p:nvPr/>
          </p:nvSpPr>
          <p:spPr bwMode="auto">
            <a:xfrm>
              <a:off x="2940050" y="5445125"/>
              <a:ext cx="93663" cy="15875"/>
            </a:xfrm>
            <a:custGeom>
              <a:avLst/>
              <a:gdLst>
                <a:gd name="T0" fmla="*/ 59 w 59"/>
                <a:gd name="T1" fmla="*/ 10 h 10"/>
                <a:gd name="T2" fmla="*/ 1 w 59"/>
                <a:gd name="T3" fmla="*/ 10 h 10"/>
                <a:gd name="T4" fmla="*/ 0 w 59"/>
                <a:gd name="T5" fmla="*/ 0 h 10"/>
                <a:gd name="T6" fmla="*/ 56 w 59"/>
                <a:gd name="T7" fmla="*/ 0 h 10"/>
                <a:gd name="T8" fmla="*/ 59 w 59"/>
                <a:gd name="T9" fmla="*/ 10 h 10"/>
                <a:gd name="T10" fmla="*/ 3 w 59"/>
                <a:gd name="T11" fmla="*/ 9 h 10"/>
                <a:gd name="T12" fmla="*/ 57 w 59"/>
                <a:gd name="T13" fmla="*/ 9 h 10"/>
                <a:gd name="T14" fmla="*/ 56 w 59"/>
                <a:gd name="T15" fmla="*/ 2 h 10"/>
                <a:gd name="T16" fmla="*/ 1 w 59"/>
                <a:gd name="T17" fmla="*/ 2 h 10"/>
                <a:gd name="T18" fmla="*/ 3 w 5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0">
                  <a:moveTo>
                    <a:pt x="59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9" y="10"/>
                  </a:lnTo>
                  <a:close/>
                  <a:moveTo>
                    <a:pt x="3" y="9"/>
                  </a:moveTo>
                  <a:lnTo>
                    <a:pt x="57" y="9"/>
                  </a:lnTo>
                  <a:lnTo>
                    <a:pt x="56" y="2"/>
                  </a:lnTo>
                  <a:lnTo>
                    <a:pt x="1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43" name="Freeform 288"/>
            <p:cNvSpPr>
              <a:spLocks/>
            </p:cNvSpPr>
            <p:nvPr/>
          </p:nvSpPr>
          <p:spPr bwMode="auto">
            <a:xfrm>
              <a:off x="2901950" y="5410200"/>
              <a:ext cx="115888" cy="14287"/>
            </a:xfrm>
            <a:custGeom>
              <a:avLst/>
              <a:gdLst>
                <a:gd name="T0" fmla="*/ 0 w 73"/>
                <a:gd name="T1" fmla="*/ 0 h 9"/>
                <a:gd name="T2" fmla="*/ 2 w 73"/>
                <a:gd name="T3" fmla="*/ 9 h 9"/>
                <a:gd name="T4" fmla="*/ 73 w 73"/>
                <a:gd name="T5" fmla="*/ 9 h 9"/>
                <a:gd name="T6" fmla="*/ 71 w 73"/>
                <a:gd name="T7" fmla="*/ 0 h 9"/>
                <a:gd name="T8" fmla="*/ 0 w 7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">
                  <a:moveTo>
                    <a:pt x="0" y="0"/>
                  </a:moveTo>
                  <a:lnTo>
                    <a:pt x="2" y="9"/>
                  </a:lnTo>
                  <a:lnTo>
                    <a:pt x="73" y="9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44" name="Freeform 289"/>
            <p:cNvSpPr>
              <a:spLocks noEditPoints="1"/>
            </p:cNvSpPr>
            <p:nvPr/>
          </p:nvSpPr>
          <p:spPr bwMode="auto">
            <a:xfrm>
              <a:off x="2900363" y="5407025"/>
              <a:ext cx="119063" cy="17462"/>
            </a:xfrm>
            <a:custGeom>
              <a:avLst/>
              <a:gdLst>
                <a:gd name="T0" fmla="*/ 75 w 75"/>
                <a:gd name="T1" fmla="*/ 11 h 11"/>
                <a:gd name="T2" fmla="*/ 3 w 75"/>
                <a:gd name="T3" fmla="*/ 11 h 11"/>
                <a:gd name="T4" fmla="*/ 0 w 75"/>
                <a:gd name="T5" fmla="*/ 0 h 11"/>
                <a:gd name="T6" fmla="*/ 72 w 75"/>
                <a:gd name="T7" fmla="*/ 0 h 11"/>
                <a:gd name="T8" fmla="*/ 75 w 75"/>
                <a:gd name="T9" fmla="*/ 11 h 11"/>
                <a:gd name="T10" fmla="*/ 3 w 75"/>
                <a:gd name="T11" fmla="*/ 9 h 11"/>
                <a:gd name="T12" fmla="*/ 74 w 75"/>
                <a:gd name="T13" fmla="*/ 9 h 11"/>
                <a:gd name="T14" fmla="*/ 71 w 75"/>
                <a:gd name="T15" fmla="*/ 2 h 11"/>
                <a:gd name="T16" fmla="*/ 3 w 75"/>
                <a:gd name="T17" fmla="*/ 2 h 11"/>
                <a:gd name="T18" fmla="*/ 3 w 7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1">
                  <a:moveTo>
                    <a:pt x="75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5" y="11"/>
                  </a:lnTo>
                  <a:close/>
                  <a:moveTo>
                    <a:pt x="3" y="9"/>
                  </a:moveTo>
                  <a:lnTo>
                    <a:pt x="74" y="9"/>
                  </a:lnTo>
                  <a:lnTo>
                    <a:pt x="71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45" name="Freeform 290"/>
            <p:cNvSpPr>
              <a:spLocks/>
            </p:cNvSpPr>
            <p:nvPr/>
          </p:nvSpPr>
          <p:spPr bwMode="auto">
            <a:xfrm>
              <a:off x="2954338" y="53911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3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46" name="Freeform 291"/>
            <p:cNvSpPr>
              <a:spLocks noEditPoints="1"/>
            </p:cNvSpPr>
            <p:nvPr/>
          </p:nvSpPr>
          <p:spPr bwMode="auto">
            <a:xfrm>
              <a:off x="2954338" y="5391150"/>
              <a:ext cx="41275" cy="15875"/>
            </a:xfrm>
            <a:custGeom>
              <a:avLst/>
              <a:gdLst>
                <a:gd name="T0" fmla="*/ 26 w 26"/>
                <a:gd name="T1" fmla="*/ 10 h 10"/>
                <a:gd name="T2" fmla="*/ 1 w 26"/>
                <a:gd name="T3" fmla="*/ 10 h 10"/>
                <a:gd name="T4" fmla="*/ 0 w 26"/>
                <a:gd name="T5" fmla="*/ 0 h 10"/>
                <a:gd name="T6" fmla="*/ 23 w 26"/>
                <a:gd name="T7" fmla="*/ 0 h 10"/>
                <a:gd name="T8" fmla="*/ 26 w 26"/>
                <a:gd name="T9" fmla="*/ 10 h 10"/>
                <a:gd name="T10" fmla="*/ 3 w 26"/>
                <a:gd name="T11" fmla="*/ 7 h 10"/>
                <a:gd name="T12" fmla="*/ 25 w 26"/>
                <a:gd name="T13" fmla="*/ 7 h 10"/>
                <a:gd name="T14" fmla="*/ 22 w 26"/>
                <a:gd name="T15" fmla="*/ 2 h 10"/>
                <a:gd name="T16" fmla="*/ 1 w 26"/>
                <a:gd name="T17" fmla="*/ 2 h 10"/>
                <a:gd name="T18" fmla="*/ 3 w 26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6" y="10"/>
                  </a:lnTo>
                  <a:close/>
                  <a:moveTo>
                    <a:pt x="3" y="7"/>
                  </a:moveTo>
                  <a:lnTo>
                    <a:pt x="25" y="7"/>
                  </a:lnTo>
                  <a:lnTo>
                    <a:pt x="22" y="2"/>
                  </a:lnTo>
                  <a:lnTo>
                    <a:pt x="1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47" name="Freeform 292"/>
            <p:cNvSpPr>
              <a:spLocks/>
            </p:cNvSpPr>
            <p:nvPr/>
          </p:nvSpPr>
          <p:spPr bwMode="auto">
            <a:xfrm>
              <a:off x="2236788" y="542925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4 w 27"/>
                <a:gd name="T3" fmla="*/ 9 h 9"/>
                <a:gd name="T4" fmla="*/ 27 w 27"/>
                <a:gd name="T5" fmla="*/ 0 h 9"/>
                <a:gd name="T6" fmla="*/ 3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4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48" name="Freeform 293"/>
            <p:cNvSpPr>
              <a:spLocks noEditPoints="1"/>
            </p:cNvSpPr>
            <p:nvPr/>
          </p:nvSpPr>
          <p:spPr bwMode="auto">
            <a:xfrm>
              <a:off x="2235200" y="5426075"/>
              <a:ext cx="46038" cy="17462"/>
            </a:xfrm>
            <a:custGeom>
              <a:avLst/>
              <a:gdLst>
                <a:gd name="T0" fmla="*/ 26 w 29"/>
                <a:gd name="T1" fmla="*/ 11 h 11"/>
                <a:gd name="T2" fmla="*/ 0 w 29"/>
                <a:gd name="T3" fmla="*/ 11 h 11"/>
                <a:gd name="T4" fmla="*/ 4 w 29"/>
                <a:gd name="T5" fmla="*/ 0 h 11"/>
                <a:gd name="T6" fmla="*/ 29 w 29"/>
                <a:gd name="T7" fmla="*/ 0 h 11"/>
                <a:gd name="T8" fmla="*/ 26 w 29"/>
                <a:gd name="T9" fmla="*/ 11 h 11"/>
                <a:gd name="T10" fmla="*/ 3 w 29"/>
                <a:gd name="T11" fmla="*/ 9 h 11"/>
                <a:gd name="T12" fmla="*/ 25 w 29"/>
                <a:gd name="T13" fmla="*/ 9 h 11"/>
                <a:gd name="T14" fmla="*/ 26 w 29"/>
                <a:gd name="T15" fmla="*/ 2 h 11"/>
                <a:gd name="T16" fmla="*/ 4 w 29"/>
                <a:gd name="T17" fmla="*/ 2 h 11"/>
                <a:gd name="T18" fmla="*/ 3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6" y="11"/>
                  </a:moveTo>
                  <a:lnTo>
                    <a:pt x="0" y="11"/>
                  </a:lnTo>
                  <a:lnTo>
                    <a:pt x="4" y="0"/>
                  </a:lnTo>
                  <a:lnTo>
                    <a:pt x="29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6" y="2"/>
                  </a:lnTo>
                  <a:lnTo>
                    <a:pt x="4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49" name="Freeform 294"/>
            <p:cNvSpPr>
              <a:spLocks noEditPoints="1"/>
            </p:cNvSpPr>
            <p:nvPr/>
          </p:nvSpPr>
          <p:spPr bwMode="auto">
            <a:xfrm>
              <a:off x="2516188" y="4949825"/>
              <a:ext cx="350838" cy="290512"/>
            </a:xfrm>
            <a:custGeom>
              <a:avLst/>
              <a:gdLst>
                <a:gd name="T0" fmla="*/ 7 w 149"/>
                <a:gd name="T1" fmla="*/ 94 h 124"/>
                <a:gd name="T2" fmla="*/ 0 w 149"/>
                <a:gd name="T3" fmla="*/ 86 h 124"/>
                <a:gd name="T4" fmla="*/ 0 w 149"/>
                <a:gd name="T5" fmla="*/ 8 h 124"/>
                <a:gd name="T6" fmla="*/ 7 w 149"/>
                <a:gd name="T7" fmla="*/ 0 h 124"/>
                <a:gd name="T8" fmla="*/ 141 w 149"/>
                <a:gd name="T9" fmla="*/ 0 h 124"/>
                <a:gd name="T10" fmla="*/ 149 w 149"/>
                <a:gd name="T11" fmla="*/ 8 h 124"/>
                <a:gd name="T12" fmla="*/ 149 w 149"/>
                <a:gd name="T13" fmla="*/ 86 h 124"/>
                <a:gd name="T14" fmla="*/ 141 w 149"/>
                <a:gd name="T15" fmla="*/ 94 h 124"/>
                <a:gd name="T16" fmla="*/ 7 w 149"/>
                <a:gd name="T17" fmla="*/ 94 h 124"/>
                <a:gd name="T18" fmla="*/ 51 w 149"/>
                <a:gd name="T19" fmla="*/ 17 h 124"/>
                <a:gd name="T20" fmla="*/ 111 w 149"/>
                <a:gd name="T21" fmla="*/ 47 h 124"/>
                <a:gd name="T22" fmla="*/ 51 w 149"/>
                <a:gd name="T23" fmla="*/ 77 h 124"/>
                <a:gd name="T24" fmla="*/ 51 w 149"/>
                <a:gd name="T25" fmla="*/ 17 h 124"/>
                <a:gd name="T26" fmla="*/ 149 w 149"/>
                <a:gd name="T27" fmla="*/ 117 h 124"/>
                <a:gd name="T28" fmla="*/ 85 w 149"/>
                <a:gd name="T29" fmla="*/ 117 h 124"/>
                <a:gd name="T30" fmla="*/ 74 w 149"/>
                <a:gd name="T31" fmla="*/ 124 h 124"/>
                <a:gd name="T32" fmla="*/ 63 w 149"/>
                <a:gd name="T33" fmla="*/ 117 h 124"/>
                <a:gd name="T34" fmla="*/ 0 w 149"/>
                <a:gd name="T35" fmla="*/ 117 h 124"/>
                <a:gd name="T36" fmla="*/ 0 w 149"/>
                <a:gd name="T37" fmla="*/ 108 h 124"/>
                <a:gd name="T38" fmla="*/ 63 w 149"/>
                <a:gd name="T39" fmla="*/ 108 h 124"/>
                <a:gd name="T40" fmla="*/ 74 w 149"/>
                <a:gd name="T41" fmla="*/ 100 h 124"/>
                <a:gd name="T42" fmla="*/ 85 w 149"/>
                <a:gd name="T43" fmla="*/ 108 h 124"/>
                <a:gd name="T44" fmla="*/ 149 w 149"/>
                <a:gd name="T45" fmla="*/ 108 h 124"/>
                <a:gd name="T46" fmla="*/ 149 w 149"/>
                <a:gd name="T4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9" h="124">
                  <a:moveTo>
                    <a:pt x="7" y="94"/>
                  </a:moveTo>
                  <a:cubicBezTo>
                    <a:pt x="3" y="94"/>
                    <a:pt x="0" y="91"/>
                    <a:pt x="0" y="86"/>
                  </a:cubicBezTo>
                  <a:cubicBezTo>
                    <a:pt x="0" y="60"/>
                    <a:pt x="0" y="34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5" y="0"/>
                    <a:pt x="149" y="3"/>
                    <a:pt x="149" y="8"/>
                  </a:cubicBezTo>
                  <a:cubicBezTo>
                    <a:pt x="149" y="34"/>
                    <a:pt x="149" y="60"/>
                    <a:pt x="149" y="86"/>
                  </a:cubicBezTo>
                  <a:cubicBezTo>
                    <a:pt x="149" y="91"/>
                    <a:pt x="145" y="94"/>
                    <a:pt x="141" y="94"/>
                  </a:cubicBezTo>
                  <a:cubicBezTo>
                    <a:pt x="74" y="94"/>
                    <a:pt x="74" y="94"/>
                    <a:pt x="7" y="94"/>
                  </a:cubicBezTo>
                  <a:close/>
                  <a:moveTo>
                    <a:pt x="51" y="17"/>
                  </a:moveTo>
                  <a:cubicBezTo>
                    <a:pt x="111" y="47"/>
                    <a:pt x="111" y="47"/>
                    <a:pt x="111" y="47"/>
                  </a:cubicBezTo>
                  <a:cubicBezTo>
                    <a:pt x="51" y="77"/>
                    <a:pt x="51" y="77"/>
                    <a:pt x="51" y="77"/>
                  </a:cubicBezTo>
                  <a:lnTo>
                    <a:pt x="51" y="17"/>
                  </a:lnTo>
                  <a:close/>
                  <a:moveTo>
                    <a:pt x="149" y="117"/>
                  </a:moveTo>
                  <a:cubicBezTo>
                    <a:pt x="85" y="117"/>
                    <a:pt x="85" y="117"/>
                    <a:pt x="85" y="117"/>
                  </a:cubicBezTo>
                  <a:cubicBezTo>
                    <a:pt x="84" y="121"/>
                    <a:pt x="79" y="124"/>
                    <a:pt x="74" y="124"/>
                  </a:cubicBezTo>
                  <a:cubicBezTo>
                    <a:pt x="69" y="124"/>
                    <a:pt x="65" y="121"/>
                    <a:pt x="63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5" y="103"/>
                    <a:pt x="69" y="100"/>
                    <a:pt x="74" y="100"/>
                  </a:cubicBezTo>
                  <a:cubicBezTo>
                    <a:pt x="79" y="100"/>
                    <a:pt x="84" y="103"/>
                    <a:pt x="85" y="108"/>
                  </a:cubicBezTo>
                  <a:cubicBezTo>
                    <a:pt x="149" y="108"/>
                    <a:pt x="149" y="108"/>
                    <a:pt x="149" y="108"/>
                  </a:cubicBezTo>
                  <a:lnTo>
                    <a:pt x="149" y="11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9470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55239" y="1198356"/>
            <a:ext cx="8569325" cy="4842488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 smtClean="0"/>
              <a:t>A 20% increase in the survey </a:t>
            </a:r>
            <a:r>
              <a:rPr lang="en-ZA" dirty="0"/>
              <a:t>sample </a:t>
            </a:r>
            <a:r>
              <a:rPr lang="en-ZA" dirty="0" smtClean="0"/>
              <a:t>from 25 000 to 30</a:t>
            </a:r>
            <a:r>
              <a:rPr lang="en-ZA" dirty="0"/>
              <a:t> 000 households per annum (approximately 2 500 households per month</a:t>
            </a:r>
            <a:r>
              <a:rPr lang="en-ZA" dirty="0" smtClean="0"/>
              <a:t>) - resulting in a 9% improvement in precision.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 smtClean="0"/>
              <a:t>Interviewing </a:t>
            </a:r>
            <a:r>
              <a:rPr lang="en-ZA" dirty="0"/>
              <a:t>is spread over 50 weeks of the year ensuring that all periods in a year are </a:t>
            </a:r>
            <a:r>
              <a:rPr lang="en-ZA" dirty="0" smtClean="0"/>
              <a:t>covered</a:t>
            </a:r>
            <a:r>
              <a:rPr lang="en-ZA" dirty="0"/>
              <a:t> </a:t>
            </a:r>
            <a:r>
              <a:rPr lang="en-ZA" dirty="0" smtClean="0"/>
              <a:t>– and is conducted continuously in </a:t>
            </a:r>
            <a:r>
              <a:rPr lang="en-ZA" dirty="0"/>
              <a:t>all area types and </a:t>
            </a:r>
            <a:r>
              <a:rPr lang="en-ZA" dirty="0" smtClean="0"/>
              <a:t>provinces to </a:t>
            </a:r>
            <a:r>
              <a:rPr lang="en-ZA" b="1" dirty="0">
                <a:solidFill>
                  <a:schemeClr val="accent2"/>
                </a:solidFill>
              </a:rPr>
              <a:t>ensure consistent and stable data</a:t>
            </a:r>
            <a:r>
              <a:rPr lang="en-ZA" dirty="0">
                <a:solidFill>
                  <a:schemeClr val="accent2"/>
                </a:solidFill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/>
              <a:t>Household flooding is used which means that diaries are placed with each member of the household over the age of 15 </a:t>
            </a:r>
            <a:r>
              <a:rPr lang="en-ZA" dirty="0" smtClean="0"/>
              <a:t>. This means that the radio currency will be based on around </a:t>
            </a:r>
            <a:r>
              <a:rPr lang="en-ZA" dirty="0"/>
              <a:t>70 000 individual diaries </a:t>
            </a:r>
            <a:r>
              <a:rPr lang="en-ZA" dirty="0" smtClean="0"/>
              <a:t>a year. </a:t>
            </a:r>
            <a:endParaRPr lang="en-ZA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 smtClean="0"/>
              <a:t>The </a:t>
            </a:r>
            <a:r>
              <a:rPr lang="en-ZA" dirty="0"/>
              <a:t>master sample frame </a:t>
            </a:r>
            <a:r>
              <a:rPr lang="en-ZA" dirty="0" smtClean="0"/>
              <a:t>is delivered by IHS – expert demographers - and </a:t>
            </a:r>
            <a:r>
              <a:rPr lang="en-ZA" dirty="0"/>
              <a:t>provides annual </a:t>
            </a:r>
            <a:r>
              <a:rPr lang="en-ZA" dirty="0" smtClean="0"/>
              <a:t>updates, including latest boundary information, ensuring </a:t>
            </a:r>
            <a:r>
              <a:rPr lang="en-ZA" dirty="0"/>
              <a:t>ongoing representation.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9026" y="14626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ZA" dirty="0" smtClean="0"/>
              <a:t>BRC RAM FACT SHEET – </a:t>
            </a:r>
          </a:p>
          <a:p>
            <a:pPr fontAlgn="auto">
              <a:spcAft>
                <a:spcPts val="0"/>
              </a:spcAft>
            </a:pPr>
            <a:r>
              <a:rPr lang="en-ZA" dirty="0" smtClean="0">
                <a:solidFill>
                  <a:schemeClr val="accent2"/>
                </a:solidFill>
              </a:rPr>
              <a:t>SAMPLING OVERHAUL</a:t>
            </a:r>
            <a:endParaRPr lang="en-ZA" dirty="0">
              <a:solidFill>
                <a:schemeClr val="accent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19518" y="153925"/>
            <a:ext cx="2607310" cy="877914"/>
            <a:chOff x="2133600" y="4110038"/>
            <a:chExt cx="4897438" cy="1414462"/>
          </a:xfrm>
        </p:grpSpPr>
        <p:sp>
          <p:nvSpPr>
            <p:cNvPr id="9" name="Freeform 75"/>
            <p:cNvSpPr>
              <a:spLocks/>
            </p:cNvSpPr>
            <p:nvPr/>
          </p:nvSpPr>
          <p:spPr bwMode="auto">
            <a:xfrm>
              <a:off x="3409950" y="4110038"/>
              <a:ext cx="2176463" cy="1414462"/>
            </a:xfrm>
            <a:custGeom>
              <a:avLst/>
              <a:gdLst>
                <a:gd name="T0" fmla="*/ 31 w 926"/>
                <a:gd name="T1" fmla="*/ 602 h 602"/>
                <a:gd name="T2" fmla="*/ 895 w 926"/>
                <a:gd name="T3" fmla="*/ 602 h 602"/>
                <a:gd name="T4" fmla="*/ 926 w 926"/>
                <a:gd name="T5" fmla="*/ 571 h 602"/>
                <a:gd name="T6" fmla="*/ 926 w 926"/>
                <a:gd name="T7" fmla="*/ 31 h 602"/>
                <a:gd name="T8" fmla="*/ 895 w 926"/>
                <a:gd name="T9" fmla="*/ 0 h 602"/>
                <a:gd name="T10" fmla="*/ 31 w 926"/>
                <a:gd name="T11" fmla="*/ 0 h 602"/>
                <a:gd name="T12" fmla="*/ 0 w 926"/>
                <a:gd name="T13" fmla="*/ 31 h 602"/>
                <a:gd name="T14" fmla="*/ 0 w 926"/>
                <a:gd name="T15" fmla="*/ 571 h 602"/>
                <a:gd name="T16" fmla="*/ 31 w 926"/>
                <a:gd name="T17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6" h="602">
                  <a:moveTo>
                    <a:pt x="31" y="602"/>
                  </a:moveTo>
                  <a:cubicBezTo>
                    <a:pt x="895" y="602"/>
                    <a:pt x="895" y="602"/>
                    <a:pt x="895" y="602"/>
                  </a:cubicBezTo>
                  <a:cubicBezTo>
                    <a:pt x="912" y="602"/>
                    <a:pt x="926" y="588"/>
                    <a:pt x="926" y="571"/>
                  </a:cubicBezTo>
                  <a:cubicBezTo>
                    <a:pt x="926" y="31"/>
                    <a:pt x="926" y="31"/>
                    <a:pt x="926" y="31"/>
                  </a:cubicBezTo>
                  <a:cubicBezTo>
                    <a:pt x="926" y="14"/>
                    <a:pt x="912" y="0"/>
                    <a:pt x="89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88"/>
                    <a:pt x="13" y="602"/>
                    <a:pt x="31" y="60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" name="Rectangle 76"/>
            <p:cNvSpPr>
              <a:spLocks noChangeArrowheads="1"/>
            </p:cNvSpPr>
            <p:nvPr/>
          </p:nvSpPr>
          <p:spPr bwMode="auto">
            <a:xfrm>
              <a:off x="3548063" y="4248150"/>
              <a:ext cx="1898650" cy="1138237"/>
            </a:xfrm>
            <a:prstGeom prst="rect">
              <a:avLst/>
            </a:prstGeom>
            <a:solidFill>
              <a:srgbClr val="B9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" name="Oval 77"/>
            <p:cNvSpPr>
              <a:spLocks noChangeArrowheads="1"/>
            </p:cNvSpPr>
            <p:nvPr/>
          </p:nvSpPr>
          <p:spPr bwMode="auto">
            <a:xfrm>
              <a:off x="4451350" y="4133850"/>
              <a:ext cx="93663" cy="936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12" name="Picture 7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363" y="4368800"/>
              <a:ext cx="509588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79"/>
            <p:cNvSpPr>
              <a:spLocks/>
            </p:cNvSpPr>
            <p:nvPr/>
          </p:nvSpPr>
          <p:spPr bwMode="auto">
            <a:xfrm>
              <a:off x="3181350" y="4427538"/>
              <a:ext cx="454025" cy="798512"/>
            </a:xfrm>
            <a:custGeom>
              <a:avLst/>
              <a:gdLst>
                <a:gd name="T0" fmla="*/ 175 w 193"/>
                <a:gd name="T1" fmla="*/ 1 h 340"/>
                <a:gd name="T2" fmla="*/ 18 w 193"/>
                <a:gd name="T3" fmla="*/ 0 h 340"/>
                <a:gd name="T4" fmla="*/ 0 w 193"/>
                <a:gd name="T5" fmla="*/ 18 h 340"/>
                <a:gd name="T6" fmla="*/ 0 w 193"/>
                <a:gd name="T7" fmla="*/ 322 h 340"/>
                <a:gd name="T8" fmla="*/ 18 w 193"/>
                <a:gd name="T9" fmla="*/ 340 h 340"/>
                <a:gd name="T10" fmla="*/ 175 w 193"/>
                <a:gd name="T11" fmla="*/ 340 h 340"/>
                <a:gd name="T12" fmla="*/ 193 w 193"/>
                <a:gd name="T13" fmla="*/ 322 h 340"/>
                <a:gd name="T14" fmla="*/ 193 w 193"/>
                <a:gd name="T15" fmla="*/ 19 h 340"/>
                <a:gd name="T16" fmla="*/ 175 w 193"/>
                <a:gd name="T17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340">
                  <a:moveTo>
                    <a:pt x="175" y="1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1" y="8"/>
                    <a:pt x="0" y="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32"/>
                    <a:pt x="8" y="340"/>
                    <a:pt x="18" y="340"/>
                  </a:cubicBezTo>
                  <a:cubicBezTo>
                    <a:pt x="175" y="340"/>
                    <a:pt x="175" y="340"/>
                    <a:pt x="175" y="340"/>
                  </a:cubicBezTo>
                  <a:cubicBezTo>
                    <a:pt x="185" y="340"/>
                    <a:pt x="193" y="332"/>
                    <a:pt x="193" y="322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3" y="9"/>
                    <a:pt x="185" y="1"/>
                    <a:pt x="175" y="1"/>
                  </a:cubicBezTo>
                  <a:close/>
                </a:path>
              </a:pathLst>
            </a:custGeom>
            <a:solidFill>
              <a:srgbClr val="B9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>
              <a:off x="3303588" y="5249863"/>
              <a:ext cx="209550" cy="30162"/>
            </a:xfrm>
            <a:custGeom>
              <a:avLst/>
              <a:gdLst>
                <a:gd name="T0" fmla="*/ 85 w 89"/>
                <a:gd name="T1" fmla="*/ 0 h 13"/>
                <a:gd name="T2" fmla="*/ 4 w 89"/>
                <a:gd name="T3" fmla="*/ 0 h 13"/>
                <a:gd name="T4" fmla="*/ 0 w 89"/>
                <a:gd name="T5" fmla="*/ 4 h 13"/>
                <a:gd name="T6" fmla="*/ 0 w 89"/>
                <a:gd name="T7" fmla="*/ 9 h 13"/>
                <a:gd name="T8" fmla="*/ 4 w 89"/>
                <a:gd name="T9" fmla="*/ 13 h 13"/>
                <a:gd name="T10" fmla="*/ 85 w 89"/>
                <a:gd name="T11" fmla="*/ 13 h 13"/>
                <a:gd name="T12" fmla="*/ 89 w 89"/>
                <a:gd name="T13" fmla="*/ 10 h 13"/>
                <a:gd name="T14" fmla="*/ 89 w 89"/>
                <a:gd name="T15" fmla="*/ 4 h 13"/>
                <a:gd name="T16" fmla="*/ 85 w 8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3">
                  <a:moveTo>
                    <a:pt x="8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2" y="13"/>
                    <a:pt x="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7" y="13"/>
                    <a:pt x="89" y="12"/>
                    <a:pt x="89" y="10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2"/>
                    <a:pt x="87" y="0"/>
                    <a:pt x="85" y="0"/>
                  </a:cubicBezTo>
                  <a:close/>
                </a:path>
              </a:pathLst>
            </a:custGeom>
            <a:solidFill>
              <a:srgbClr val="909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" name="Freeform 81"/>
            <p:cNvSpPr>
              <a:spLocks/>
            </p:cNvSpPr>
            <p:nvPr/>
          </p:nvSpPr>
          <p:spPr bwMode="auto">
            <a:xfrm>
              <a:off x="3387725" y="4379913"/>
              <a:ext cx="46038" cy="44450"/>
            </a:xfrm>
            <a:custGeom>
              <a:avLst/>
              <a:gdLst>
                <a:gd name="T0" fmla="*/ 7 w 19"/>
                <a:gd name="T1" fmla="*/ 1 h 19"/>
                <a:gd name="T2" fmla="*/ 1 w 19"/>
                <a:gd name="T3" fmla="*/ 11 h 19"/>
                <a:gd name="T4" fmla="*/ 11 w 19"/>
                <a:gd name="T5" fmla="*/ 18 h 19"/>
                <a:gd name="T6" fmla="*/ 18 w 19"/>
                <a:gd name="T7" fmla="*/ 7 h 19"/>
                <a:gd name="T8" fmla="*/ 7 w 19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7" y="1"/>
                  </a:moveTo>
                  <a:cubicBezTo>
                    <a:pt x="2" y="2"/>
                    <a:pt x="0" y="7"/>
                    <a:pt x="1" y="11"/>
                  </a:cubicBezTo>
                  <a:cubicBezTo>
                    <a:pt x="2" y="16"/>
                    <a:pt x="7" y="19"/>
                    <a:pt x="11" y="18"/>
                  </a:cubicBezTo>
                  <a:cubicBezTo>
                    <a:pt x="16" y="17"/>
                    <a:pt x="19" y="12"/>
                    <a:pt x="18" y="7"/>
                  </a:cubicBezTo>
                  <a:cubicBezTo>
                    <a:pt x="16" y="3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" name="Freeform 82"/>
            <p:cNvSpPr>
              <a:spLocks noEditPoints="1"/>
            </p:cNvSpPr>
            <p:nvPr/>
          </p:nvSpPr>
          <p:spPr bwMode="auto">
            <a:xfrm>
              <a:off x="3240088" y="4673600"/>
              <a:ext cx="338138" cy="282575"/>
            </a:xfrm>
            <a:custGeom>
              <a:avLst/>
              <a:gdLst>
                <a:gd name="T0" fmla="*/ 7 w 144"/>
                <a:gd name="T1" fmla="*/ 91 h 120"/>
                <a:gd name="T2" fmla="*/ 0 w 144"/>
                <a:gd name="T3" fmla="*/ 84 h 120"/>
                <a:gd name="T4" fmla="*/ 0 w 144"/>
                <a:gd name="T5" fmla="*/ 7 h 120"/>
                <a:gd name="T6" fmla="*/ 7 w 144"/>
                <a:gd name="T7" fmla="*/ 0 h 120"/>
                <a:gd name="T8" fmla="*/ 137 w 144"/>
                <a:gd name="T9" fmla="*/ 0 h 120"/>
                <a:gd name="T10" fmla="*/ 144 w 144"/>
                <a:gd name="T11" fmla="*/ 7 h 120"/>
                <a:gd name="T12" fmla="*/ 144 w 144"/>
                <a:gd name="T13" fmla="*/ 84 h 120"/>
                <a:gd name="T14" fmla="*/ 137 w 144"/>
                <a:gd name="T15" fmla="*/ 91 h 120"/>
                <a:gd name="T16" fmla="*/ 7 w 144"/>
                <a:gd name="T17" fmla="*/ 91 h 120"/>
                <a:gd name="T18" fmla="*/ 49 w 144"/>
                <a:gd name="T19" fmla="*/ 17 h 120"/>
                <a:gd name="T20" fmla="*/ 107 w 144"/>
                <a:gd name="T21" fmla="*/ 46 h 120"/>
                <a:gd name="T22" fmla="*/ 49 w 144"/>
                <a:gd name="T23" fmla="*/ 75 h 120"/>
                <a:gd name="T24" fmla="*/ 49 w 144"/>
                <a:gd name="T25" fmla="*/ 17 h 120"/>
                <a:gd name="T26" fmla="*/ 144 w 144"/>
                <a:gd name="T27" fmla="*/ 113 h 120"/>
                <a:gd name="T28" fmla="*/ 83 w 144"/>
                <a:gd name="T29" fmla="*/ 113 h 120"/>
                <a:gd name="T30" fmla="*/ 72 w 144"/>
                <a:gd name="T31" fmla="*/ 120 h 120"/>
                <a:gd name="T32" fmla="*/ 61 w 144"/>
                <a:gd name="T33" fmla="*/ 113 h 120"/>
                <a:gd name="T34" fmla="*/ 0 w 144"/>
                <a:gd name="T35" fmla="*/ 113 h 120"/>
                <a:gd name="T36" fmla="*/ 0 w 144"/>
                <a:gd name="T37" fmla="*/ 104 h 120"/>
                <a:gd name="T38" fmla="*/ 61 w 144"/>
                <a:gd name="T39" fmla="*/ 104 h 120"/>
                <a:gd name="T40" fmla="*/ 72 w 144"/>
                <a:gd name="T41" fmla="*/ 97 h 120"/>
                <a:gd name="T42" fmla="*/ 83 w 144"/>
                <a:gd name="T43" fmla="*/ 104 h 120"/>
                <a:gd name="T44" fmla="*/ 144 w 144"/>
                <a:gd name="T45" fmla="*/ 104 h 120"/>
                <a:gd name="T46" fmla="*/ 144 w 144"/>
                <a:gd name="T47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4" h="120">
                  <a:moveTo>
                    <a:pt x="7" y="91"/>
                  </a:moveTo>
                  <a:cubicBezTo>
                    <a:pt x="3" y="91"/>
                    <a:pt x="0" y="88"/>
                    <a:pt x="0" y="84"/>
                  </a:cubicBezTo>
                  <a:cubicBezTo>
                    <a:pt x="0" y="58"/>
                    <a:pt x="0" y="33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7"/>
                  </a:cubicBezTo>
                  <a:cubicBezTo>
                    <a:pt x="144" y="33"/>
                    <a:pt x="144" y="58"/>
                    <a:pt x="144" y="84"/>
                  </a:cubicBezTo>
                  <a:cubicBezTo>
                    <a:pt x="144" y="88"/>
                    <a:pt x="141" y="91"/>
                    <a:pt x="137" y="91"/>
                  </a:cubicBezTo>
                  <a:cubicBezTo>
                    <a:pt x="72" y="91"/>
                    <a:pt x="72" y="91"/>
                    <a:pt x="7" y="91"/>
                  </a:cubicBezTo>
                  <a:close/>
                  <a:moveTo>
                    <a:pt x="49" y="17"/>
                  </a:moveTo>
                  <a:cubicBezTo>
                    <a:pt x="107" y="46"/>
                    <a:pt x="107" y="46"/>
                    <a:pt x="107" y="46"/>
                  </a:cubicBezTo>
                  <a:cubicBezTo>
                    <a:pt x="49" y="75"/>
                    <a:pt x="49" y="75"/>
                    <a:pt x="49" y="75"/>
                  </a:cubicBezTo>
                  <a:lnTo>
                    <a:pt x="49" y="17"/>
                  </a:lnTo>
                  <a:close/>
                  <a:moveTo>
                    <a:pt x="144" y="113"/>
                  </a:moveTo>
                  <a:cubicBezTo>
                    <a:pt x="83" y="113"/>
                    <a:pt x="83" y="113"/>
                    <a:pt x="83" y="113"/>
                  </a:cubicBezTo>
                  <a:cubicBezTo>
                    <a:pt x="81" y="117"/>
                    <a:pt x="77" y="120"/>
                    <a:pt x="72" y="120"/>
                  </a:cubicBezTo>
                  <a:cubicBezTo>
                    <a:pt x="67" y="120"/>
                    <a:pt x="63" y="117"/>
                    <a:pt x="61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3" y="100"/>
                    <a:pt x="67" y="97"/>
                    <a:pt x="72" y="97"/>
                  </a:cubicBezTo>
                  <a:cubicBezTo>
                    <a:pt x="77" y="97"/>
                    <a:pt x="81" y="100"/>
                    <a:pt x="83" y="104"/>
                  </a:cubicBezTo>
                  <a:cubicBezTo>
                    <a:pt x="144" y="104"/>
                    <a:pt x="144" y="104"/>
                    <a:pt x="144" y="104"/>
                  </a:cubicBezTo>
                  <a:lnTo>
                    <a:pt x="144" y="11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17" name="Picture 8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300" y="4567238"/>
              <a:ext cx="1246188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84"/>
            <p:cNvSpPr>
              <a:spLocks/>
            </p:cNvSpPr>
            <p:nvPr/>
          </p:nvSpPr>
          <p:spPr bwMode="auto">
            <a:xfrm>
              <a:off x="5156200" y="4651375"/>
              <a:ext cx="896938" cy="650875"/>
            </a:xfrm>
            <a:custGeom>
              <a:avLst/>
              <a:gdLst>
                <a:gd name="T0" fmla="*/ 353 w 382"/>
                <a:gd name="T1" fmla="*/ 0 h 277"/>
                <a:gd name="T2" fmla="*/ 29 w 382"/>
                <a:gd name="T3" fmla="*/ 0 h 277"/>
                <a:gd name="T4" fmla="*/ 0 w 382"/>
                <a:gd name="T5" fmla="*/ 29 h 277"/>
                <a:gd name="T6" fmla="*/ 0 w 382"/>
                <a:gd name="T7" fmla="*/ 248 h 277"/>
                <a:gd name="T8" fmla="*/ 29 w 382"/>
                <a:gd name="T9" fmla="*/ 277 h 277"/>
                <a:gd name="T10" fmla="*/ 353 w 382"/>
                <a:gd name="T11" fmla="*/ 277 h 277"/>
                <a:gd name="T12" fmla="*/ 382 w 382"/>
                <a:gd name="T13" fmla="*/ 248 h 277"/>
                <a:gd name="T14" fmla="*/ 382 w 382"/>
                <a:gd name="T15" fmla="*/ 29 h 277"/>
                <a:gd name="T16" fmla="*/ 353 w 382"/>
                <a:gd name="T1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277">
                  <a:moveTo>
                    <a:pt x="35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64"/>
                    <a:pt x="13" y="277"/>
                    <a:pt x="29" y="277"/>
                  </a:cubicBezTo>
                  <a:cubicBezTo>
                    <a:pt x="353" y="277"/>
                    <a:pt x="353" y="277"/>
                    <a:pt x="353" y="277"/>
                  </a:cubicBezTo>
                  <a:cubicBezTo>
                    <a:pt x="369" y="277"/>
                    <a:pt x="382" y="264"/>
                    <a:pt x="382" y="248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13"/>
                    <a:pt x="369" y="0"/>
                    <a:pt x="353" y="0"/>
                  </a:cubicBezTo>
                  <a:close/>
                </a:path>
              </a:pathLst>
            </a:custGeom>
            <a:solidFill>
              <a:srgbClr val="B9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19" name="Picture 8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730750"/>
              <a:ext cx="85725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897438"/>
              <a:ext cx="85725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865688"/>
              <a:ext cx="85725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829175"/>
              <a:ext cx="85725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794250"/>
              <a:ext cx="85725" cy="3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9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765675"/>
              <a:ext cx="85725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713" y="5172075"/>
              <a:ext cx="1222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val 92"/>
            <p:cNvSpPr>
              <a:spLocks noChangeArrowheads="1"/>
            </p:cNvSpPr>
            <p:nvPr/>
          </p:nvSpPr>
          <p:spPr bwMode="auto">
            <a:xfrm>
              <a:off x="6115050" y="5208588"/>
              <a:ext cx="55563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>
              <a:off x="5889625" y="4483100"/>
              <a:ext cx="217488" cy="82550"/>
            </a:xfrm>
            <a:custGeom>
              <a:avLst/>
              <a:gdLst>
                <a:gd name="T0" fmla="*/ 47 w 93"/>
                <a:gd name="T1" fmla="*/ 0 h 35"/>
                <a:gd name="T2" fmla="*/ 0 w 93"/>
                <a:gd name="T3" fmla="*/ 33 h 35"/>
                <a:gd name="T4" fmla="*/ 1 w 93"/>
                <a:gd name="T5" fmla="*/ 35 h 35"/>
                <a:gd name="T6" fmla="*/ 93 w 93"/>
                <a:gd name="T7" fmla="*/ 35 h 35"/>
                <a:gd name="T8" fmla="*/ 93 w 93"/>
                <a:gd name="T9" fmla="*/ 33 h 35"/>
                <a:gd name="T10" fmla="*/ 47 w 93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35">
                  <a:moveTo>
                    <a:pt x="47" y="0"/>
                  </a:moveTo>
                  <a:cubicBezTo>
                    <a:pt x="21" y="0"/>
                    <a:pt x="0" y="15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4"/>
                    <a:pt x="93" y="33"/>
                  </a:cubicBezTo>
                  <a:cubicBezTo>
                    <a:pt x="93" y="15"/>
                    <a:pt x="72" y="0"/>
                    <a:pt x="47" y="0"/>
                  </a:cubicBezTo>
                </a:path>
              </a:pathLst>
            </a:custGeom>
            <a:solidFill>
              <a:srgbClr val="17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>
              <a:off x="5735638" y="4281488"/>
              <a:ext cx="200025" cy="247650"/>
            </a:xfrm>
            <a:custGeom>
              <a:avLst/>
              <a:gdLst>
                <a:gd name="T0" fmla="*/ 5 w 85"/>
                <a:gd name="T1" fmla="*/ 1 h 105"/>
                <a:gd name="T2" fmla="*/ 2 w 85"/>
                <a:gd name="T3" fmla="*/ 1 h 105"/>
                <a:gd name="T4" fmla="*/ 1 w 85"/>
                <a:gd name="T5" fmla="*/ 3 h 105"/>
                <a:gd name="T6" fmla="*/ 81 w 85"/>
                <a:gd name="T7" fmla="*/ 104 h 105"/>
                <a:gd name="T8" fmla="*/ 84 w 85"/>
                <a:gd name="T9" fmla="*/ 104 h 105"/>
                <a:gd name="T10" fmla="*/ 85 w 85"/>
                <a:gd name="T11" fmla="*/ 102 h 105"/>
                <a:gd name="T12" fmla="*/ 5 w 85"/>
                <a:gd name="T13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05">
                  <a:moveTo>
                    <a:pt x="5" y="1"/>
                  </a:move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5"/>
                    <a:pt x="83" y="105"/>
                    <a:pt x="84" y="104"/>
                  </a:cubicBezTo>
                  <a:cubicBezTo>
                    <a:pt x="85" y="104"/>
                    <a:pt x="85" y="103"/>
                    <a:pt x="85" y="102"/>
                  </a:cubicBezTo>
                  <a:cubicBezTo>
                    <a:pt x="5" y="1"/>
                    <a:pt x="5" y="1"/>
                    <a:pt x="5" y="1"/>
                  </a:cubicBezTo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>
              <a:off x="6062663" y="4281488"/>
              <a:ext cx="200025" cy="247650"/>
            </a:xfrm>
            <a:custGeom>
              <a:avLst/>
              <a:gdLst>
                <a:gd name="T0" fmla="*/ 83 w 85"/>
                <a:gd name="T1" fmla="*/ 1 h 105"/>
                <a:gd name="T2" fmla="*/ 80 w 85"/>
                <a:gd name="T3" fmla="*/ 1 h 105"/>
                <a:gd name="T4" fmla="*/ 0 w 85"/>
                <a:gd name="T5" fmla="*/ 102 h 105"/>
                <a:gd name="T6" fmla="*/ 1 w 85"/>
                <a:gd name="T7" fmla="*/ 104 h 105"/>
                <a:gd name="T8" fmla="*/ 4 w 85"/>
                <a:gd name="T9" fmla="*/ 104 h 105"/>
                <a:gd name="T10" fmla="*/ 84 w 85"/>
                <a:gd name="T11" fmla="*/ 3 h 105"/>
                <a:gd name="T12" fmla="*/ 83 w 85"/>
                <a:gd name="T13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05">
                  <a:moveTo>
                    <a:pt x="83" y="1"/>
                  </a:moveTo>
                  <a:cubicBezTo>
                    <a:pt x="82" y="0"/>
                    <a:pt x="80" y="1"/>
                    <a:pt x="80" y="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3"/>
                    <a:pt x="0" y="104"/>
                    <a:pt x="1" y="104"/>
                  </a:cubicBezTo>
                  <a:cubicBezTo>
                    <a:pt x="2" y="105"/>
                    <a:pt x="4" y="105"/>
                    <a:pt x="4" y="10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2"/>
                    <a:pt x="84" y="1"/>
                    <a:pt x="83" y="1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" name="Freeform 96"/>
            <p:cNvSpPr>
              <a:spLocks noEditPoints="1"/>
            </p:cNvSpPr>
            <p:nvPr/>
          </p:nvSpPr>
          <p:spPr bwMode="auto">
            <a:xfrm>
              <a:off x="5999163" y="4483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>
              <a:off x="5889625" y="4483100"/>
              <a:ext cx="133350" cy="82550"/>
            </a:xfrm>
            <a:custGeom>
              <a:avLst/>
              <a:gdLst>
                <a:gd name="T0" fmla="*/ 47 w 57"/>
                <a:gd name="T1" fmla="*/ 0 h 35"/>
                <a:gd name="T2" fmla="*/ 14 w 57"/>
                <a:gd name="T3" fmla="*/ 10 h 35"/>
                <a:gd name="T4" fmla="*/ 20 w 57"/>
                <a:gd name="T5" fmla="*/ 16 h 35"/>
                <a:gd name="T6" fmla="*/ 19 w 57"/>
                <a:gd name="T7" fmla="*/ 18 h 35"/>
                <a:gd name="T8" fmla="*/ 18 w 57"/>
                <a:gd name="T9" fmla="*/ 19 h 35"/>
                <a:gd name="T10" fmla="*/ 16 w 57"/>
                <a:gd name="T11" fmla="*/ 18 h 35"/>
                <a:gd name="T12" fmla="*/ 11 w 57"/>
                <a:gd name="T13" fmla="*/ 12 h 35"/>
                <a:gd name="T14" fmla="*/ 0 w 57"/>
                <a:gd name="T15" fmla="*/ 33 h 35"/>
                <a:gd name="T16" fmla="*/ 1 w 57"/>
                <a:gd name="T17" fmla="*/ 35 h 35"/>
                <a:gd name="T18" fmla="*/ 21 w 57"/>
                <a:gd name="T19" fmla="*/ 35 h 35"/>
                <a:gd name="T20" fmla="*/ 21 w 57"/>
                <a:gd name="T21" fmla="*/ 33 h 35"/>
                <a:gd name="T22" fmla="*/ 57 w 57"/>
                <a:gd name="T23" fmla="*/ 1 h 35"/>
                <a:gd name="T24" fmla="*/ 47 w 57"/>
                <a:gd name="T25" fmla="*/ 0 h 35"/>
                <a:gd name="T26" fmla="*/ 47 w 57"/>
                <a:gd name="T27" fmla="*/ 0 h 35"/>
                <a:gd name="T28" fmla="*/ 47 w 57"/>
                <a:gd name="T29" fmla="*/ 0 h 35"/>
                <a:gd name="T30" fmla="*/ 47 w 57"/>
                <a:gd name="T31" fmla="*/ 0 h 35"/>
                <a:gd name="T32" fmla="*/ 47 w 57"/>
                <a:gd name="T33" fmla="*/ 0 h 35"/>
                <a:gd name="T34" fmla="*/ 47 w 57"/>
                <a:gd name="T3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35">
                  <a:moveTo>
                    <a:pt x="47" y="0"/>
                  </a:moveTo>
                  <a:cubicBezTo>
                    <a:pt x="34" y="0"/>
                    <a:pt x="23" y="4"/>
                    <a:pt x="14" y="1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8"/>
                    <a:pt x="19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19"/>
                    <a:pt x="16" y="18"/>
                    <a:pt x="16" y="1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4" y="18"/>
                    <a:pt x="0" y="25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4"/>
                    <a:pt x="21" y="33"/>
                  </a:cubicBezTo>
                  <a:cubicBezTo>
                    <a:pt x="21" y="17"/>
                    <a:pt x="36" y="4"/>
                    <a:pt x="57" y="1"/>
                  </a:cubicBezTo>
                  <a:cubicBezTo>
                    <a:pt x="54" y="0"/>
                    <a:pt x="5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434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2" name="Freeform 98"/>
            <p:cNvSpPr>
              <a:spLocks/>
            </p:cNvSpPr>
            <p:nvPr/>
          </p:nvSpPr>
          <p:spPr bwMode="auto">
            <a:xfrm>
              <a:off x="5915025" y="4506913"/>
              <a:ext cx="20638" cy="22225"/>
            </a:xfrm>
            <a:custGeom>
              <a:avLst/>
              <a:gdLst>
                <a:gd name="T0" fmla="*/ 3 w 9"/>
                <a:gd name="T1" fmla="*/ 0 h 9"/>
                <a:gd name="T2" fmla="*/ 0 w 9"/>
                <a:gd name="T3" fmla="*/ 2 h 9"/>
                <a:gd name="T4" fmla="*/ 0 w 9"/>
                <a:gd name="T5" fmla="*/ 2 h 9"/>
                <a:gd name="T6" fmla="*/ 5 w 9"/>
                <a:gd name="T7" fmla="*/ 8 h 9"/>
                <a:gd name="T8" fmla="*/ 7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3 w 9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9"/>
                    <a:pt x="7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3" name="Freeform 99"/>
            <p:cNvSpPr>
              <a:spLocks noEditPoints="1"/>
            </p:cNvSpPr>
            <p:nvPr/>
          </p:nvSpPr>
          <p:spPr bwMode="auto">
            <a:xfrm>
              <a:off x="5351463" y="4789488"/>
              <a:ext cx="509588" cy="425450"/>
            </a:xfrm>
            <a:custGeom>
              <a:avLst/>
              <a:gdLst>
                <a:gd name="T0" fmla="*/ 11 w 217"/>
                <a:gd name="T1" fmla="*/ 137 h 181"/>
                <a:gd name="T2" fmla="*/ 0 w 217"/>
                <a:gd name="T3" fmla="*/ 126 h 181"/>
                <a:gd name="T4" fmla="*/ 0 w 217"/>
                <a:gd name="T5" fmla="*/ 11 h 181"/>
                <a:gd name="T6" fmla="*/ 11 w 217"/>
                <a:gd name="T7" fmla="*/ 0 h 181"/>
                <a:gd name="T8" fmla="*/ 205 w 217"/>
                <a:gd name="T9" fmla="*/ 0 h 181"/>
                <a:gd name="T10" fmla="*/ 217 w 217"/>
                <a:gd name="T11" fmla="*/ 11 h 181"/>
                <a:gd name="T12" fmla="*/ 217 w 217"/>
                <a:gd name="T13" fmla="*/ 126 h 181"/>
                <a:gd name="T14" fmla="*/ 205 w 217"/>
                <a:gd name="T15" fmla="*/ 137 h 181"/>
                <a:gd name="T16" fmla="*/ 11 w 217"/>
                <a:gd name="T17" fmla="*/ 137 h 181"/>
                <a:gd name="T18" fmla="*/ 74 w 217"/>
                <a:gd name="T19" fmla="*/ 25 h 181"/>
                <a:gd name="T20" fmla="*/ 162 w 217"/>
                <a:gd name="T21" fmla="*/ 69 h 181"/>
                <a:gd name="T22" fmla="*/ 74 w 217"/>
                <a:gd name="T23" fmla="*/ 112 h 181"/>
                <a:gd name="T24" fmla="*/ 74 w 217"/>
                <a:gd name="T25" fmla="*/ 25 h 181"/>
                <a:gd name="T26" fmla="*/ 217 w 217"/>
                <a:gd name="T27" fmla="*/ 170 h 181"/>
                <a:gd name="T28" fmla="*/ 125 w 217"/>
                <a:gd name="T29" fmla="*/ 170 h 181"/>
                <a:gd name="T30" fmla="*/ 109 w 217"/>
                <a:gd name="T31" fmla="*/ 181 h 181"/>
                <a:gd name="T32" fmla="*/ 92 w 217"/>
                <a:gd name="T33" fmla="*/ 170 h 181"/>
                <a:gd name="T34" fmla="*/ 0 w 217"/>
                <a:gd name="T35" fmla="*/ 170 h 181"/>
                <a:gd name="T36" fmla="*/ 0 w 217"/>
                <a:gd name="T37" fmla="*/ 157 h 181"/>
                <a:gd name="T38" fmla="*/ 92 w 217"/>
                <a:gd name="T39" fmla="*/ 157 h 181"/>
                <a:gd name="T40" fmla="*/ 109 w 217"/>
                <a:gd name="T41" fmla="*/ 146 h 181"/>
                <a:gd name="T42" fmla="*/ 125 w 217"/>
                <a:gd name="T43" fmla="*/ 157 h 181"/>
                <a:gd name="T44" fmla="*/ 217 w 217"/>
                <a:gd name="T45" fmla="*/ 157 h 181"/>
                <a:gd name="T46" fmla="*/ 217 w 217"/>
                <a:gd name="T47" fmla="*/ 17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81">
                  <a:moveTo>
                    <a:pt x="11" y="137"/>
                  </a:moveTo>
                  <a:cubicBezTo>
                    <a:pt x="5" y="137"/>
                    <a:pt x="0" y="132"/>
                    <a:pt x="0" y="126"/>
                  </a:cubicBezTo>
                  <a:cubicBezTo>
                    <a:pt x="0" y="88"/>
                    <a:pt x="0" y="50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11" y="0"/>
                    <a:pt x="217" y="5"/>
                    <a:pt x="217" y="11"/>
                  </a:cubicBezTo>
                  <a:cubicBezTo>
                    <a:pt x="217" y="50"/>
                    <a:pt x="217" y="88"/>
                    <a:pt x="217" y="126"/>
                  </a:cubicBezTo>
                  <a:cubicBezTo>
                    <a:pt x="217" y="132"/>
                    <a:pt x="211" y="137"/>
                    <a:pt x="205" y="137"/>
                  </a:cubicBezTo>
                  <a:cubicBezTo>
                    <a:pt x="109" y="137"/>
                    <a:pt x="108" y="137"/>
                    <a:pt x="11" y="137"/>
                  </a:cubicBezTo>
                  <a:close/>
                  <a:moveTo>
                    <a:pt x="74" y="25"/>
                  </a:moveTo>
                  <a:cubicBezTo>
                    <a:pt x="162" y="69"/>
                    <a:pt x="162" y="69"/>
                    <a:pt x="162" y="69"/>
                  </a:cubicBezTo>
                  <a:cubicBezTo>
                    <a:pt x="74" y="112"/>
                    <a:pt x="74" y="112"/>
                    <a:pt x="74" y="112"/>
                  </a:cubicBezTo>
                  <a:lnTo>
                    <a:pt x="74" y="25"/>
                  </a:lnTo>
                  <a:close/>
                  <a:moveTo>
                    <a:pt x="217" y="170"/>
                  </a:moveTo>
                  <a:cubicBezTo>
                    <a:pt x="125" y="170"/>
                    <a:pt x="125" y="170"/>
                    <a:pt x="125" y="170"/>
                  </a:cubicBezTo>
                  <a:cubicBezTo>
                    <a:pt x="122" y="176"/>
                    <a:pt x="116" y="181"/>
                    <a:pt x="109" y="181"/>
                  </a:cubicBezTo>
                  <a:cubicBezTo>
                    <a:pt x="101" y="181"/>
                    <a:pt x="94" y="176"/>
                    <a:pt x="92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4" y="151"/>
                    <a:pt x="101" y="146"/>
                    <a:pt x="109" y="146"/>
                  </a:cubicBezTo>
                  <a:cubicBezTo>
                    <a:pt x="116" y="146"/>
                    <a:pt x="122" y="151"/>
                    <a:pt x="125" y="157"/>
                  </a:cubicBezTo>
                  <a:cubicBezTo>
                    <a:pt x="217" y="157"/>
                    <a:pt x="217" y="157"/>
                    <a:pt x="217" y="157"/>
                  </a:cubicBezTo>
                  <a:lnTo>
                    <a:pt x="217" y="17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4" name="Freeform 100"/>
            <p:cNvSpPr>
              <a:spLocks noEditPoints="1"/>
            </p:cNvSpPr>
            <p:nvPr/>
          </p:nvSpPr>
          <p:spPr bwMode="auto">
            <a:xfrm>
              <a:off x="3938588" y="4394200"/>
              <a:ext cx="1023938" cy="854075"/>
            </a:xfrm>
            <a:custGeom>
              <a:avLst/>
              <a:gdLst>
                <a:gd name="T0" fmla="*/ 22 w 436"/>
                <a:gd name="T1" fmla="*/ 275 h 363"/>
                <a:gd name="T2" fmla="*/ 0 w 436"/>
                <a:gd name="T3" fmla="*/ 253 h 363"/>
                <a:gd name="T4" fmla="*/ 0 w 436"/>
                <a:gd name="T5" fmla="*/ 23 h 363"/>
                <a:gd name="T6" fmla="*/ 22 w 436"/>
                <a:gd name="T7" fmla="*/ 0 h 363"/>
                <a:gd name="T8" fmla="*/ 412 w 436"/>
                <a:gd name="T9" fmla="*/ 0 h 363"/>
                <a:gd name="T10" fmla="*/ 436 w 436"/>
                <a:gd name="T11" fmla="*/ 23 h 363"/>
                <a:gd name="T12" fmla="*/ 436 w 436"/>
                <a:gd name="T13" fmla="*/ 253 h 363"/>
                <a:gd name="T14" fmla="*/ 412 w 436"/>
                <a:gd name="T15" fmla="*/ 275 h 363"/>
                <a:gd name="T16" fmla="*/ 22 w 436"/>
                <a:gd name="T17" fmla="*/ 275 h 363"/>
                <a:gd name="T18" fmla="*/ 149 w 436"/>
                <a:gd name="T19" fmla="*/ 50 h 363"/>
                <a:gd name="T20" fmla="*/ 324 w 436"/>
                <a:gd name="T21" fmla="*/ 138 h 363"/>
                <a:gd name="T22" fmla="*/ 149 w 436"/>
                <a:gd name="T23" fmla="*/ 226 h 363"/>
                <a:gd name="T24" fmla="*/ 149 w 436"/>
                <a:gd name="T25" fmla="*/ 50 h 363"/>
                <a:gd name="T26" fmla="*/ 436 w 436"/>
                <a:gd name="T27" fmla="*/ 341 h 363"/>
                <a:gd name="T28" fmla="*/ 250 w 436"/>
                <a:gd name="T29" fmla="*/ 341 h 363"/>
                <a:gd name="T30" fmla="*/ 218 w 436"/>
                <a:gd name="T31" fmla="*/ 363 h 363"/>
                <a:gd name="T32" fmla="*/ 184 w 436"/>
                <a:gd name="T33" fmla="*/ 341 h 363"/>
                <a:gd name="T34" fmla="*/ 0 w 436"/>
                <a:gd name="T35" fmla="*/ 341 h 363"/>
                <a:gd name="T36" fmla="*/ 0 w 436"/>
                <a:gd name="T37" fmla="*/ 315 h 363"/>
                <a:gd name="T38" fmla="*/ 184 w 436"/>
                <a:gd name="T39" fmla="*/ 315 h 363"/>
                <a:gd name="T40" fmla="*/ 218 w 436"/>
                <a:gd name="T41" fmla="*/ 293 h 363"/>
                <a:gd name="T42" fmla="*/ 250 w 436"/>
                <a:gd name="T43" fmla="*/ 315 h 363"/>
                <a:gd name="T44" fmla="*/ 436 w 436"/>
                <a:gd name="T45" fmla="*/ 315 h 363"/>
                <a:gd name="T46" fmla="*/ 436 w 436"/>
                <a:gd name="T47" fmla="*/ 34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6" h="363">
                  <a:moveTo>
                    <a:pt x="22" y="275"/>
                  </a:moveTo>
                  <a:cubicBezTo>
                    <a:pt x="10" y="275"/>
                    <a:pt x="0" y="265"/>
                    <a:pt x="0" y="253"/>
                  </a:cubicBezTo>
                  <a:cubicBezTo>
                    <a:pt x="0" y="176"/>
                    <a:pt x="0" y="99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25" y="0"/>
                    <a:pt x="436" y="10"/>
                    <a:pt x="436" y="23"/>
                  </a:cubicBezTo>
                  <a:cubicBezTo>
                    <a:pt x="436" y="99"/>
                    <a:pt x="436" y="176"/>
                    <a:pt x="436" y="253"/>
                  </a:cubicBezTo>
                  <a:cubicBezTo>
                    <a:pt x="436" y="265"/>
                    <a:pt x="425" y="275"/>
                    <a:pt x="412" y="275"/>
                  </a:cubicBezTo>
                  <a:cubicBezTo>
                    <a:pt x="218" y="275"/>
                    <a:pt x="217" y="275"/>
                    <a:pt x="22" y="275"/>
                  </a:cubicBezTo>
                  <a:close/>
                  <a:moveTo>
                    <a:pt x="149" y="50"/>
                  </a:moveTo>
                  <a:cubicBezTo>
                    <a:pt x="324" y="138"/>
                    <a:pt x="324" y="138"/>
                    <a:pt x="324" y="138"/>
                  </a:cubicBezTo>
                  <a:cubicBezTo>
                    <a:pt x="149" y="226"/>
                    <a:pt x="149" y="226"/>
                    <a:pt x="149" y="226"/>
                  </a:cubicBezTo>
                  <a:lnTo>
                    <a:pt x="149" y="50"/>
                  </a:lnTo>
                  <a:close/>
                  <a:moveTo>
                    <a:pt x="436" y="341"/>
                  </a:moveTo>
                  <a:cubicBezTo>
                    <a:pt x="250" y="341"/>
                    <a:pt x="250" y="341"/>
                    <a:pt x="250" y="341"/>
                  </a:cubicBezTo>
                  <a:cubicBezTo>
                    <a:pt x="245" y="355"/>
                    <a:pt x="233" y="363"/>
                    <a:pt x="218" y="363"/>
                  </a:cubicBezTo>
                  <a:cubicBezTo>
                    <a:pt x="202" y="363"/>
                    <a:pt x="189" y="355"/>
                    <a:pt x="184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184" y="315"/>
                    <a:pt x="184" y="315"/>
                    <a:pt x="184" y="315"/>
                  </a:cubicBezTo>
                  <a:cubicBezTo>
                    <a:pt x="189" y="303"/>
                    <a:pt x="202" y="293"/>
                    <a:pt x="218" y="293"/>
                  </a:cubicBezTo>
                  <a:cubicBezTo>
                    <a:pt x="233" y="293"/>
                    <a:pt x="245" y="303"/>
                    <a:pt x="250" y="315"/>
                  </a:cubicBezTo>
                  <a:cubicBezTo>
                    <a:pt x="436" y="315"/>
                    <a:pt x="436" y="315"/>
                    <a:pt x="436" y="315"/>
                  </a:cubicBezTo>
                  <a:lnTo>
                    <a:pt x="436" y="34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" name="Freeform 101"/>
            <p:cNvSpPr>
              <a:spLocks/>
            </p:cNvSpPr>
            <p:nvPr/>
          </p:nvSpPr>
          <p:spPr bwMode="auto">
            <a:xfrm>
              <a:off x="6610350" y="4843463"/>
              <a:ext cx="350838" cy="641350"/>
            </a:xfrm>
            <a:custGeom>
              <a:avLst/>
              <a:gdLst>
                <a:gd name="T0" fmla="*/ 33 w 149"/>
                <a:gd name="T1" fmla="*/ 273 h 273"/>
                <a:gd name="T2" fmla="*/ 23 w 149"/>
                <a:gd name="T3" fmla="*/ 272 h 273"/>
                <a:gd name="T4" fmla="*/ 0 w 149"/>
                <a:gd name="T5" fmla="*/ 247 h 273"/>
                <a:gd name="T6" fmla="*/ 7 w 149"/>
                <a:gd name="T7" fmla="*/ 245 h 273"/>
                <a:gd name="T8" fmla="*/ 25 w 149"/>
                <a:gd name="T9" fmla="*/ 265 h 273"/>
                <a:gd name="T10" fmla="*/ 60 w 149"/>
                <a:gd name="T11" fmla="*/ 254 h 273"/>
                <a:gd name="T12" fmla="*/ 61 w 149"/>
                <a:gd name="T13" fmla="*/ 234 h 273"/>
                <a:gd name="T14" fmla="*/ 54 w 149"/>
                <a:gd name="T15" fmla="*/ 223 h 273"/>
                <a:gd name="T16" fmla="*/ 42 w 149"/>
                <a:gd name="T17" fmla="*/ 196 h 273"/>
                <a:gd name="T18" fmla="*/ 53 w 149"/>
                <a:gd name="T19" fmla="*/ 182 h 273"/>
                <a:gd name="T20" fmla="*/ 83 w 149"/>
                <a:gd name="T21" fmla="*/ 169 h 273"/>
                <a:gd name="T22" fmla="*/ 113 w 149"/>
                <a:gd name="T23" fmla="*/ 155 h 273"/>
                <a:gd name="T24" fmla="*/ 129 w 149"/>
                <a:gd name="T25" fmla="*/ 135 h 273"/>
                <a:gd name="T26" fmla="*/ 103 w 149"/>
                <a:gd name="T27" fmla="*/ 98 h 273"/>
                <a:gd name="T28" fmla="*/ 85 w 149"/>
                <a:gd name="T29" fmla="*/ 61 h 273"/>
                <a:gd name="T30" fmla="*/ 110 w 149"/>
                <a:gd name="T31" fmla="*/ 46 h 273"/>
                <a:gd name="T32" fmla="*/ 134 w 149"/>
                <a:gd name="T33" fmla="*/ 33 h 273"/>
                <a:gd name="T34" fmla="*/ 139 w 149"/>
                <a:gd name="T35" fmla="*/ 16 h 273"/>
                <a:gd name="T36" fmla="*/ 115 w 149"/>
                <a:gd name="T37" fmla="*/ 8 h 273"/>
                <a:gd name="T38" fmla="*/ 115 w 149"/>
                <a:gd name="T39" fmla="*/ 1 h 273"/>
                <a:gd name="T40" fmla="*/ 145 w 149"/>
                <a:gd name="T41" fmla="*/ 13 h 273"/>
                <a:gd name="T42" fmla="*/ 139 w 149"/>
                <a:gd name="T43" fmla="*/ 37 h 273"/>
                <a:gd name="T44" fmla="*/ 112 w 149"/>
                <a:gd name="T45" fmla="*/ 53 h 273"/>
                <a:gd name="T46" fmla="*/ 91 w 149"/>
                <a:gd name="T47" fmla="*/ 66 h 273"/>
                <a:gd name="T48" fmla="*/ 108 w 149"/>
                <a:gd name="T49" fmla="*/ 92 h 273"/>
                <a:gd name="T50" fmla="*/ 136 w 149"/>
                <a:gd name="T51" fmla="*/ 135 h 273"/>
                <a:gd name="T52" fmla="*/ 117 w 149"/>
                <a:gd name="T53" fmla="*/ 161 h 273"/>
                <a:gd name="T54" fmla="*/ 86 w 149"/>
                <a:gd name="T55" fmla="*/ 176 h 273"/>
                <a:gd name="T56" fmla="*/ 57 w 149"/>
                <a:gd name="T57" fmla="*/ 188 h 273"/>
                <a:gd name="T58" fmla="*/ 49 w 149"/>
                <a:gd name="T59" fmla="*/ 198 h 273"/>
                <a:gd name="T60" fmla="*/ 59 w 149"/>
                <a:gd name="T61" fmla="*/ 219 h 273"/>
                <a:gd name="T62" fmla="*/ 68 w 149"/>
                <a:gd name="T63" fmla="*/ 231 h 273"/>
                <a:gd name="T64" fmla="*/ 66 w 149"/>
                <a:gd name="T65" fmla="*/ 258 h 273"/>
                <a:gd name="T66" fmla="*/ 33 w 149"/>
                <a:gd name="T67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273">
                  <a:moveTo>
                    <a:pt x="33" y="273"/>
                  </a:moveTo>
                  <a:cubicBezTo>
                    <a:pt x="30" y="273"/>
                    <a:pt x="26" y="273"/>
                    <a:pt x="23" y="272"/>
                  </a:cubicBezTo>
                  <a:cubicBezTo>
                    <a:pt x="11" y="269"/>
                    <a:pt x="2" y="260"/>
                    <a:pt x="0" y="247"/>
                  </a:cubicBezTo>
                  <a:cubicBezTo>
                    <a:pt x="7" y="245"/>
                    <a:pt x="7" y="245"/>
                    <a:pt x="7" y="245"/>
                  </a:cubicBezTo>
                  <a:cubicBezTo>
                    <a:pt x="9" y="258"/>
                    <a:pt x="18" y="263"/>
                    <a:pt x="25" y="265"/>
                  </a:cubicBezTo>
                  <a:cubicBezTo>
                    <a:pt x="38" y="268"/>
                    <a:pt x="53" y="263"/>
                    <a:pt x="60" y="254"/>
                  </a:cubicBezTo>
                  <a:cubicBezTo>
                    <a:pt x="65" y="248"/>
                    <a:pt x="65" y="241"/>
                    <a:pt x="61" y="234"/>
                  </a:cubicBezTo>
                  <a:cubicBezTo>
                    <a:pt x="59" y="231"/>
                    <a:pt x="56" y="227"/>
                    <a:pt x="54" y="223"/>
                  </a:cubicBezTo>
                  <a:cubicBezTo>
                    <a:pt x="47" y="215"/>
                    <a:pt x="40" y="206"/>
                    <a:pt x="42" y="196"/>
                  </a:cubicBezTo>
                  <a:cubicBezTo>
                    <a:pt x="43" y="191"/>
                    <a:pt x="46" y="186"/>
                    <a:pt x="53" y="182"/>
                  </a:cubicBezTo>
                  <a:cubicBezTo>
                    <a:pt x="63" y="176"/>
                    <a:pt x="73" y="172"/>
                    <a:pt x="83" y="169"/>
                  </a:cubicBezTo>
                  <a:cubicBezTo>
                    <a:pt x="94" y="165"/>
                    <a:pt x="104" y="161"/>
                    <a:pt x="113" y="155"/>
                  </a:cubicBezTo>
                  <a:cubicBezTo>
                    <a:pt x="123" y="148"/>
                    <a:pt x="128" y="142"/>
                    <a:pt x="129" y="135"/>
                  </a:cubicBezTo>
                  <a:cubicBezTo>
                    <a:pt x="130" y="122"/>
                    <a:pt x="116" y="109"/>
                    <a:pt x="103" y="98"/>
                  </a:cubicBezTo>
                  <a:cubicBezTo>
                    <a:pt x="89" y="85"/>
                    <a:pt x="76" y="73"/>
                    <a:pt x="85" y="61"/>
                  </a:cubicBezTo>
                  <a:cubicBezTo>
                    <a:pt x="91" y="53"/>
                    <a:pt x="100" y="50"/>
                    <a:pt x="110" y="46"/>
                  </a:cubicBezTo>
                  <a:cubicBezTo>
                    <a:pt x="119" y="43"/>
                    <a:pt x="128" y="40"/>
                    <a:pt x="134" y="33"/>
                  </a:cubicBezTo>
                  <a:cubicBezTo>
                    <a:pt x="137" y="28"/>
                    <a:pt x="141" y="22"/>
                    <a:pt x="139" y="16"/>
                  </a:cubicBezTo>
                  <a:cubicBezTo>
                    <a:pt x="136" y="11"/>
                    <a:pt x="127" y="8"/>
                    <a:pt x="115" y="8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29" y="0"/>
                    <a:pt x="141" y="5"/>
                    <a:pt x="145" y="13"/>
                  </a:cubicBezTo>
                  <a:cubicBezTo>
                    <a:pt x="148" y="18"/>
                    <a:pt x="149" y="26"/>
                    <a:pt x="139" y="37"/>
                  </a:cubicBezTo>
                  <a:cubicBezTo>
                    <a:pt x="132" y="46"/>
                    <a:pt x="122" y="50"/>
                    <a:pt x="112" y="53"/>
                  </a:cubicBezTo>
                  <a:cubicBezTo>
                    <a:pt x="104" y="56"/>
                    <a:pt x="95" y="60"/>
                    <a:pt x="91" y="66"/>
                  </a:cubicBezTo>
                  <a:cubicBezTo>
                    <a:pt x="86" y="71"/>
                    <a:pt x="95" y="80"/>
                    <a:pt x="108" y="92"/>
                  </a:cubicBezTo>
                  <a:cubicBezTo>
                    <a:pt x="122" y="105"/>
                    <a:pt x="137" y="119"/>
                    <a:pt x="136" y="135"/>
                  </a:cubicBezTo>
                  <a:cubicBezTo>
                    <a:pt x="135" y="145"/>
                    <a:pt x="129" y="153"/>
                    <a:pt x="117" y="161"/>
                  </a:cubicBezTo>
                  <a:cubicBezTo>
                    <a:pt x="108" y="168"/>
                    <a:pt x="96" y="172"/>
                    <a:pt x="86" y="176"/>
                  </a:cubicBezTo>
                  <a:cubicBezTo>
                    <a:pt x="76" y="179"/>
                    <a:pt x="66" y="183"/>
                    <a:pt x="57" y="188"/>
                  </a:cubicBezTo>
                  <a:cubicBezTo>
                    <a:pt x="52" y="191"/>
                    <a:pt x="50" y="194"/>
                    <a:pt x="49" y="198"/>
                  </a:cubicBezTo>
                  <a:cubicBezTo>
                    <a:pt x="48" y="204"/>
                    <a:pt x="54" y="212"/>
                    <a:pt x="59" y="219"/>
                  </a:cubicBezTo>
                  <a:cubicBezTo>
                    <a:pt x="62" y="223"/>
                    <a:pt x="66" y="227"/>
                    <a:pt x="68" y="231"/>
                  </a:cubicBezTo>
                  <a:cubicBezTo>
                    <a:pt x="73" y="240"/>
                    <a:pt x="72" y="250"/>
                    <a:pt x="66" y="258"/>
                  </a:cubicBezTo>
                  <a:cubicBezTo>
                    <a:pt x="59" y="267"/>
                    <a:pt x="46" y="273"/>
                    <a:pt x="33" y="273"/>
                  </a:cubicBezTo>
                  <a:close/>
                </a:path>
              </a:pathLst>
            </a:cu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6" name="Freeform 102"/>
            <p:cNvSpPr>
              <a:spLocks/>
            </p:cNvSpPr>
            <p:nvPr/>
          </p:nvSpPr>
          <p:spPr bwMode="auto">
            <a:xfrm>
              <a:off x="6838950" y="4710113"/>
              <a:ext cx="192088" cy="344487"/>
            </a:xfrm>
            <a:custGeom>
              <a:avLst/>
              <a:gdLst>
                <a:gd name="T0" fmla="*/ 7 w 82"/>
                <a:gd name="T1" fmla="*/ 147 h 147"/>
                <a:gd name="T2" fmla="*/ 0 w 82"/>
                <a:gd name="T3" fmla="*/ 144 h 147"/>
                <a:gd name="T4" fmla="*/ 33 w 82"/>
                <a:gd name="T5" fmla="*/ 121 h 147"/>
                <a:gd name="T6" fmla="*/ 51 w 82"/>
                <a:gd name="T7" fmla="*/ 114 h 147"/>
                <a:gd name="T8" fmla="*/ 75 w 82"/>
                <a:gd name="T9" fmla="*/ 71 h 147"/>
                <a:gd name="T10" fmla="*/ 40 w 82"/>
                <a:gd name="T11" fmla="*/ 14 h 147"/>
                <a:gd name="T12" fmla="*/ 20 w 82"/>
                <a:gd name="T13" fmla="*/ 10 h 147"/>
                <a:gd name="T14" fmla="*/ 17 w 82"/>
                <a:gd name="T15" fmla="*/ 3 h 147"/>
                <a:gd name="T16" fmla="*/ 44 w 82"/>
                <a:gd name="T17" fmla="*/ 7 h 147"/>
                <a:gd name="T18" fmla="*/ 82 w 82"/>
                <a:gd name="T19" fmla="*/ 71 h 147"/>
                <a:gd name="T20" fmla="*/ 55 w 82"/>
                <a:gd name="T21" fmla="*/ 120 h 147"/>
                <a:gd name="T22" fmla="*/ 35 w 82"/>
                <a:gd name="T23" fmla="*/ 128 h 147"/>
                <a:gd name="T24" fmla="*/ 7 w 82"/>
                <a:gd name="T2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47">
                  <a:moveTo>
                    <a:pt x="7" y="147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5" y="130"/>
                    <a:pt x="20" y="125"/>
                    <a:pt x="33" y="121"/>
                  </a:cubicBezTo>
                  <a:cubicBezTo>
                    <a:pt x="40" y="119"/>
                    <a:pt x="46" y="117"/>
                    <a:pt x="51" y="114"/>
                  </a:cubicBezTo>
                  <a:cubicBezTo>
                    <a:pt x="65" y="104"/>
                    <a:pt x="75" y="88"/>
                    <a:pt x="75" y="71"/>
                  </a:cubicBezTo>
                  <a:cubicBezTo>
                    <a:pt x="75" y="58"/>
                    <a:pt x="59" y="26"/>
                    <a:pt x="40" y="14"/>
                  </a:cubicBezTo>
                  <a:cubicBezTo>
                    <a:pt x="32" y="9"/>
                    <a:pt x="26" y="7"/>
                    <a:pt x="20" y="1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5" y="0"/>
                    <a:pt x="34" y="1"/>
                    <a:pt x="44" y="7"/>
                  </a:cubicBezTo>
                  <a:cubicBezTo>
                    <a:pt x="65" y="22"/>
                    <a:pt x="82" y="56"/>
                    <a:pt x="82" y="71"/>
                  </a:cubicBezTo>
                  <a:cubicBezTo>
                    <a:pt x="82" y="91"/>
                    <a:pt x="71" y="109"/>
                    <a:pt x="55" y="120"/>
                  </a:cubicBezTo>
                  <a:cubicBezTo>
                    <a:pt x="49" y="124"/>
                    <a:pt x="42" y="126"/>
                    <a:pt x="35" y="128"/>
                  </a:cubicBezTo>
                  <a:cubicBezTo>
                    <a:pt x="23" y="132"/>
                    <a:pt x="11" y="136"/>
                    <a:pt x="7" y="147"/>
                  </a:cubicBezTo>
                  <a:close/>
                </a:path>
              </a:pathLst>
            </a:cu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7" name="Freeform 103"/>
            <p:cNvSpPr>
              <a:spLocks/>
            </p:cNvSpPr>
            <p:nvPr/>
          </p:nvSpPr>
          <p:spPr bwMode="auto">
            <a:xfrm>
              <a:off x="6262688" y="4627563"/>
              <a:ext cx="493713" cy="650875"/>
            </a:xfrm>
            <a:custGeom>
              <a:avLst/>
              <a:gdLst>
                <a:gd name="T0" fmla="*/ 159 w 210"/>
                <a:gd name="T1" fmla="*/ 277 h 277"/>
                <a:gd name="T2" fmla="*/ 51 w 210"/>
                <a:gd name="T3" fmla="*/ 277 h 277"/>
                <a:gd name="T4" fmla="*/ 0 w 210"/>
                <a:gd name="T5" fmla="*/ 226 h 277"/>
                <a:gd name="T6" fmla="*/ 0 w 210"/>
                <a:gd name="T7" fmla="*/ 51 h 277"/>
                <a:gd name="T8" fmla="*/ 51 w 210"/>
                <a:gd name="T9" fmla="*/ 0 h 277"/>
                <a:gd name="T10" fmla="*/ 159 w 210"/>
                <a:gd name="T11" fmla="*/ 0 h 277"/>
                <a:gd name="T12" fmla="*/ 210 w 210"/>
                <a:gd name="T13" fmla="*/ 51 h 277"/>
                <a:gd name="T14" fmla="*/ 210 w 210"/>
                <a:gd name="T15" fmla="*/ 226 h 277"/>
                <a:gd name="T16" fmla="*/ 159 w 210"/>
                <a:gd name="T1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77">
                  <a:moveTo>
                    <a:pt x="159" y="277"/>
                  </a:moveTo>
                  <a:cubicBezTo>
                    <a:pt x="51" y="277"/>
                    <a:pt x="51" y="277"/>
                    <a:pt x="51" y="277"/>
                  </a:cubicBezTo>
                  <a:cubicBezTo>
                    <a:pt x="23" y="277"/>
                    <a:pt x="0" y="254"/>
                    <a:pt x="0" y="22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87" y="0"/>
                    <a:pt x="210" y="23"/>
                    <a:pt x="210" y="51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54"/>
                    <a:pt x="187" y="277"/>
                    <a:pt x="159" y="277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8" name="Freeform 104"/>
            <p:cNvSpPr>
              <a:spLocks/>
            </p:cNvSpPr>
            <p:nvPr/>
          </p:nvSpPr>
          <p:spPr bwMode="auto">
            <a:xfrm>
              <a:off x="6300788" y="4664075"/>
              <a:ext cx="417513" cy="365125"/>
            </a:xfrm>
            <a:custGeom>
              <a:avLst/>
              <a:gdLst>
                <a:gd name="T0" fmla="*/ 178 w 178"/>
                <a:gd name="T1" fmla="*/ 35 h 155"/>
                <a:gd name="T2" fmla="*/ 178 w 178"/>
                <a:gd name="T3" fmla="*/ 155 h 155"/>
                <a:gd name="T4" fmla="*/ 0 w 178"/>
                <a:gd name="T5" fmla="*/ 155 h 155"/>
                <a:gd name="T6" fmla="*/ 0 w 178"/>
                <a:gd name="T7" fmla="*/ 35 h 155"/>
                <a:gd name="T8" fmla="*/ 35 w 178"/>
                <a:gd name="T9" fmla="*/ 0 h 155"/>
                <a:gd name="T10" fmla="*/ 143 w 178"/>
                <a:gd name="T11" fmla="*/ 0 h 155"/>
                <a:gd name="T12" fmla="*/ 178 w 178"/>
                <a:gd name="T13" fmla="*/ 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55">
                  <a:moveTo>
                    <a:pt x="178" y="35"/>
                  </a:moveTo>
                  <a:cubicBezTo>
                    <a:pt x="178" y="155"/>
                    <a:pt x="178" y="155"/>
                    <a:pt x="178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63" y="0"/>
                    <a:pt x="178" y="16"/>
                    <a:pt x="178" y="35"/>
                  </a:cubicBezTo>
                  <a:close/>
                </a:path>
              </a:pathLst>
            </a:custGeom>
            <a:solidFill>
              <a:srgbClr val="B9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9" name="Oval 105"/>
            <p:cNvSpPr>
              <a:spLocks noChangeArrowheads="1"/>
            </p:cNvSpPr>
            <p:nvPr/>
          </p:nvSpPr>
          <p:spPr bwMode="auto">
            <a:xfrm>
              <a:off x="6448425" y="5099050"/>
              <a:ext cx="123825" cy="1222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0" name="Oval 106"/>
            <p:cNvSpPr>
              <a:spLocks noChangeArrowheads="1"/>
            </p:cNvSpPr>
            <p:nvPr/>
          </p:nvSpPr>
          <p:spPr bwMode="auto">
            <a:xfrm>
              <a:off x="6469063" y="5118100"/>
              <a:ext cx="82550" cy="82550"/>
            </a:xfrm>
            <a:prstGeom prst="ellipse">
              <a:avLst/>
            </a:pr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1" name="Freeform 107"/>
            <p:cNvSpPr>
              <a:spLocks/>
            </p:cNvSpPr>
            <p:nvPr/>
          </p:nvSpPr>
          <p:spPr bwMode="auto">
            <a:xfrm>
              <a:off x="6359525" y="5121275"/>
              <a:ext cx="69850" cy="79375"/>
            </a:xfrm>
            <a:custGeom>
              <a:avLst/>
              <a:gdLst>
                <a:gd name="T0" fmla="*/ 44 w 44"/>
                <a:gd name="T1" fmla="*/ 50 h 50"/>
                <a:gd name="T2" fmla="*/ 0 w 44"/>
                <a:gd name="T3" fmla="*/ 25 h 50"/>
                <a:gd name="T4" fmla="*/ 44 w 44"/>
                <a:gd name="T5" fmla="*/ 0 h 50"/>
                <a:gd name="T6" fmla="*/ 44 w 4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lnTo>
                    <a:pt x="0" y="25"/>
                  </a:lnTo>
                  <a:lnTo>
                    <a:pt x="44" y="0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2" name="Freeform 108"/>
            <p:cNvSpPr>
              <a:spLocks/>
            </p:cNvSpPr>
            <p:nvPr/>
          </p:nvSpPr>
          <p:spPr bwMode="auto">
            <a:xfrm>
              <a:off x="6589713" y="5121275"/>
              <a:ext cx="69850" cy="79375"/>
            </a:xfrm>
            <a:custGeom>
              <a:avLst/>
              <a:gdLst>
                <a:gd name="T0" fmla="*/ 0 w 44"/>
                <a:gd name="T1" fmla="*/ 50 h 50"/>
                <a:gd name="T2" fmla="*/ 44 w 44"/>
                <a:gd name="T3" fmla="*/ 25 h 50"/>
                <a:gd name="T4" fmla="*/ 0 w 44"/>
                <a:gd name="T5" fmla="*/ 0 h 50"/>
                <a:gd name="T6" fmla="*/ 0 w 4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0">
                  <a:moveTo>
                    <a:pt x="0" y="50"/>
                  </a:moveTo>
                  <a:lnTo>
                    <a:pt x="44" y="25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3" name="Rectangle 109"/>
            <p:cNvSpPr>
              <a:spLocks noChangeArrowheads="1"/>
            </p:cNvSpPr>
            <p:nvPr/>
          </p:nvSpPr>
          <p:spPr bwMode="auto">
            <a:xfrm>
              <a:off x="6596063" y="5278438"/>
              <a:ext cx="42863" cy="101600"/>
            </a:xfrm>
            <a:prstGeom prst="rect">
              <a:avLst/>
            </a:pr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4" name="Rectangle 110"/>
            <p:cNvSpPr>
              <a:spLocks noChangeArrowheads="1"/>
            </p:cNvSpPr>
            <p:nvPr/>
          </p:nvSpPr>
          <p:spPr bwMode="auto">
            <a:xfrm>
              <a:off x="6607175" y="5356225"/>
              <a:ext cx="22225" cy="73025"/>
            </a:xfrm>
            <a:prstGeom prst="rect">
              <a:avLst/>
            </a:pr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5" name="Freeform 111"/>
            <p:cNvSpPr>
              <a:spLocks/>
            </p:cNvSpPr>
            <p:nvPr/>
          </p:nvSpPr>
          <p:spPr bwMode="auto">
            <a:xfrm>
              <a:off x="6861175" y="4695825"/>
              <a:ext cx="31750" cy="55562"/>
            </a:xfrm>
            <a:custGeom>
              <a:avLst/>
              <a:gdLst>
                <a:gd name="T0" fmla="*/ 6 w 13"/>
                <a:gd name="T1" fmla="*/ 24 h 24"/>
                <a:gd name="T2" fmla="*/ 6 w 13"/>
                <a:gd name="T3" fmla="*/ 24 h 24"/>
                <a:gd name="T4" fmla="*/ 0 w 13"/>
                <a:gd name="T5" fmla="*/ 17 h 24"/>
                <a:gd name="T6" fmla="*/ 0 w 13"/>
                <a:gd name="T7" fmla="*/ 6 h 24"/>
                <a:gd name="T8" fmla="*/ 6 w 13"/>
                <a:gd name="T9" fmla="*/ 0 h 24"/>
                <a:gd name="T10" fmla="*/ 6 w 13"/>
                <a:gd name="T11" fmla="*/ 0 h 24"/>
                <a:gd name="T12" fmla="*/ 13 w 13"/>
                <a:gd name="T13" fmla="*/ 6 h 24"/>
                <a:gd name="T14" fmla="*/ 13 w 13"/>
                <a:gd name="T15" fmla="*/ 17 h 24"/>
                <a:gd name="T16" fmla="*/ 6 w 13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4"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1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1"/>
                    <a:pt x="10" y="24"/>
                    <a:pt x="6" y="24"/>
                  </a:cubicBezTo>
                  <a:close/>
                </a:path>
              </a:pathLst>
            </a:custGeom>
            <a:solidFill>
              <a:srgbClr val="07A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6" name="Freeform 112"/>
            <p:cNvSpPr>
              <a:spLocks/>
            </p:cNvSpPr>
            <p:nvPr/>
          </p:nvSpPr>
          <p:spPr bwMode="auto">
            <a:xfrm>
              <a:off x="6805613" y="4664075"/>
              <a:ext cx="63500" cy="115887"/>
            </a:xfrm>
            <a:custGeom>
              <a:avLst/>
              <a:gdLst>
                <a:gd name="T0" fmla="*/ 14 w 27"/>
                <a:gd name="T1" fmla="*/ 49 h 49"/>
                <a:gd name="T2" fmla="*/ 14 w 27"/>
                <a:gd name="T3" fmla="*/ 49 h 49"/>
                <a:gd name="T4" fmla="*/ 0 w 27"/>
                <a:gd name="T5" fmla="*/ 36 h 49"/>
                <a:gd name="T6" fmla="*/ 0 w 27"/>
                <a:gd name="T7" fmla="*/ 13 h 49"/>
                <a:gd name="T8" fmla="*/ 14 w 27"/>
                <a:gd name="T9" fmla="*/ 0 h 49"/>
                <a:gd name="T10" fmla="*/ 14 w 27"/>
                <a:gd name="T11" fmla="*/ 0 h 49"/>
                <a:gd name="T12" fmla="*/ 27 w 27"/>
                <a:gd name="T13" fmla="*/ 13 h 49"/>
                <a:gd name="T14" fmla="*/ 27 w 27"/>
                <a:gd name="T15" fmla="*/ 36 h 49"/>
                <a:gd name="T16" fmla="*/ 14 w 27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9">
                  <a:moveTo>
                    <a:pt x="14" y="49"/>
                  </a:moveTo>
                  <a:cubicBezTo>
                    <a:pt x="14" y="49"/>
                    <a:pt x="14" y="49"/>
                    <a:pt x="14" y="49"/>
                  </a:cubicBezTo>
                  <a:cubicBezTo>
                    <a:pt x="6" y="49"/>
                    <a:pt x="0" y="43"/>
                    <a:pt x="0" y="3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43"/>
                    <a:pt x="21" y="49"/>
                    <a:pt x="14" y="49"/>
                  </a:cubicBezTo>
                  <a:close/>
                </a:path>
              </a:pathLst>
            </a:cu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7" name="Freeform 113"/>
            <p:cNvSpPr>
              <a:spLocks/>
            </p:cNvSpPr>
            <p:nvPr/>
          </p:nvSpPr>
          <p:spPr bwMode="auto">
            <a:xfrm>
              <a:off x="6861175" y="4829175"/>
              <a:ext cx="31750" cy="57150"/>
            </a:xfrm>
            <a:custGeom>
              <a:avLst/>
              <a:gdLst>
                <a:gd name="T0" fmla="*/ 6 w 13"/>
                <a:gd name="T1" fmla="*/ 24 h 24"/>
                <a:gd name="T2" fmla="*/ 6 w 13"/>
                <a:gd name="T3" fmla="*/ 24 h 24"/>
                <a:gd name="T4" fmla="*/ 0 w 13"/>
                <a:gd name="T5" fmla="*/ 17 h 24"/>
                <a:gd name="T6" fmla="*/ 0 w 13"/>
                <a:gd name="T7" fmla="*/ 6 h 24"/>
                <a:gd name="T8" fmla="*/ 6 w 13"/>
                <a:gd name="T9" fmla="*/ 0 h 24"/>
                <a:gd name="T10" fmla="*/ 6 w 13"/>
                <a:gd name="T11" fmla="*/ 0 h 24"/>
                <a:gd name="T12" fmla="*/ 13 w 13"/>
                <a:gd name="T13" fmla="*/ 6 h 24"/>
                <a:gd name="T14" fmla="*/ 13 w 13"/>
                <a:gd name="T15" fmla="*/ 17 h 24"/>
                <a:gd name="T16" fmla="*/ 6 w 13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4"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1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1"/>
                    <a:pt x="10" y="24"/>
                    <a:pt x="6" y="24"/>
                  </a:cubicBezTo>
                  <a:close/>
                </a:path>
              </a:pathLst>
            </a:custGeom>
            <a:solidFill>
              <a:srgbClr val="07A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8" name="Freeform 114"/>
            <p:cNvSpPr>
              <a:spLocks/>
            </p:cNvSpPr>
            <p:nvPr/>
          </p:nvSpPr>
          <p:spPr bwMode="auto">
            <a:xfrm>
              <a:off x="6805613" y="4799013"/>
              <a:ext cx="63500" cy="114300"/>
            </a:xfrm>
            <a:custGeom>
              <a:avLst/>
              <a:gdLst>
                <a:gd name="T0" fmla="*/ 14 w 27"/>
                <a:gd name="T1" fmla="*/ 49 h 49"/>
                <a:gd name="T2" fmla="*/ 14 w 27"/>
                <a:gd name="T3" fmla="*/ 49 h 49"/>
                <a:gd name="T4" fmla="*/ 0 w 27"/>
                <a:gd name="T5" fmla="*/ 36 h 49"/>
                <a:gd name="T6" fmla="*/ 0 w 27"/>
                <a:gd name="T7" fmla="*/ 13 h 49"/>
                <a:gd name="T8" fmla="*/ 14 w 27"/>
                <a:gd name="T9" fmla="*/ 0 h 49"/>
                <a:gd name="T10" fmla="*/ 14 w 27"/>
                <a:gd name="T11" fmla="*/ 0 h 49"/>
                <a:gd name="T12" fmla="*/ 27 w 27"/>
                <a:gd name="T13" fmla="*/ 13 h 49"/>
                <a:gd name="T14" fmla="*/ 27 w 27"/>
                <a:gd name="T15" fmla="*/ 36 h 49"/>
                <a:gd name="T16" fmla="*/ 14 w 27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9">
                  <a:moveTo>
                    <a:pt x="14" y="49"/>
                  </a:moveTo>
                  <a:cubicBezTo>
                    <a:pt x="14" y="49"/>
                    <a:pt x="14" y="49"/>
                    <a:pt x="14" y="49"/>
                  </a:cubicBezTo>
                  <a:cubicBezTo>
                    <a:pt x="6" y="49"/>
                    <a:pt x="0" y="43"/>
                    <a:pt x="0" y="3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43"/>
                    <a:pt x="21" y="49"/>
                    <a:pt x="14" y="49"/>
                  </a:cubicBezTo>
                  <a:close/>
                </a:path>
              </a:pathLst>
            </a:cu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9" name="Oval 115"/>
            <p:cNvSpPr>
              <a:spLocks noChangeArrowheads="1"/>
            </p:cNvSpPr>
            <p:nvPr/>
          </p:nvSpPr>
          <p:spPr bwMode="auto">
            <a:xfrm>
              <a:off x="6826250" y="5029200"/>
              <a:ext cx="39688" cy="42862"/>
            </a:xfrm>
            <a:prstGeom prst="ellipse">
              <a:avLst/>
            </a:pr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0" name="Freeform 116"/>
            <p:cNvSpPr>
              <a:spLocks noEditPoints="1"/>
            </p:cNvSpPr>
            <p:nvPr/>
          </p:nvSpPr>
          <p:spPr bwMode="auto">
            <a:xfrm>
              <a:off x="6370638" y="4741863"/>
              <a:ext cx="279400" cy="233362"/>
            </a:xfrm>
            <a:custGeom>
              <a:avLst/>
              <a:gdLst>
                <a:gd name="T0" fmla="*/ 6 w 119"/>
                <a:gd name="T1" fmla="*/ 75 h 99"/>
                <a:gd name="T2" fmla="*/ 0 w 119"/>
                <a:gd name="T3" fmla="*/ 69 h 99"/>
                <a:gd name="T4" fmla="*/ 0 w 119"/>
                <a:gd name="T5" fmla="*/ 6 h 99"/>
                <a:gd name="T6" fmla="*/ 6 w 119"/>
                <a:gd name="T7" fmla="*/ 0 h 99"/>
                <a:gd name="T8" fmla="*/ 112 w 119"/>
                <a:gd name="T9" fmla="*/ 0 h 99"/>
                <a:gd name="T10" fmla="*/ 119 w 119"/>
                <a:gd name="T11" fmla="*/ 6 h 99"/>
                <a:gd name="T12" fmla="*/ 119 w 119"/>
                <a:gd name="T13" fmla="*/ 69 h 99"/>
                <a:gd name="T14" fmla="*/ 112 w 119"/>
                <a:gd name="T15" fmla="*/ 75 h 99"/>
                <a:gd name="T16" fmla="*/ 6 w 119"/>
                <a:gd name="T17" fmla="*/ 75 h 99"/>
                <a:gd name="T18" fmla="*/ 40 w 119"/>
                <a:gd name="T19" fmla="*/ 14 h 99"/>
                <a:gd name="T20" fmla="*/ 88 w 119"/>
                <a:gd name="T21" fmla="*/ 38 h 99"/>
                <a:gd name="T22" fmla="*/ 40 w 119"/>
                <a:gd name="T23" fmla="*/ 61 h 99"/>
                <a:gd name="T24" fmla="*/ 40 w 119"/>
                <a:gd name="T25" fmla="*/ 14 h 99"/>
                <a:gd name="T26" fmla="*/ 119 w 119"/>
                <a:gd name="T27" fmla="*/ 93 h 99"/>
                <a:gd name="T28" fmla="*/ 68 w 119"/>
                <a:gd name="T29" fmla="*/ 93 h 99"/>
                <a:gd name="T30" fmla="*/ 59 w 119"/>
                <a:gd name="T31" fmla="*/ 99 h 99"/>
                <a:gd name="T32" fmla="*/ 50 w 119"/>
                <a:gd name="T33" fmla="*/ 93 h 99"/>
                <a:gd name="T34" fmla="*/ 0 w 119"/>
                <a:gd name="T35" fmla="*/ 93 h 99"/>
                <a:gd name="T36" fmla="*/ 0 w 119"/>
                <a:gd name="T37" fmla="*/ 86 h 99"/>
                <a:gd name="T38" fmla="*/ 50 w 119"/>
                <a:gd name="T39" fmla="*/ 86 h 99"/>
                <a:gd name="T40" fmla="*/ 59 w 119"/>
                <a:gd name="T41" fmla="*/ 80 h 99"/>
                <a:gd name="T42" fmla="*/ 68 w 119"/>
                <a:gd name="T43" fmla="*/ 86 h 99"/>
                <a:gd name="T44" fmla="*/ 119 w 119"/>
                <a:gd name="T45" fmla="*/ 86 h 99"/>
                <a:gd name="T46" fmla="*/ 119 w 119"/>
                <a:gd name="T47" fmla="*/ 9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99">
                  <a:moveTo>
                    <a:pt x="6" y="75"/>
                  </a:moveTo>
                  <a:cubicBezTo>
                    <a:pt x="3" y="75"/>
                    <a:pt x="0" y="72"/>
                    <a:pt x="0" y="69"/>
                  </a:cubicBezTo>
                  <a:cubicBezTo>
                    <a:pt x="0" y="48"/>
                    <a:pt x="0" y="27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19" y="3"/>
                    <a:pt x="119" y="6"/>
                  </a:cubicBezTo>
                  <a:cubicBezTo>
                    <a:pt x="119" y="27"/>
                    <a:pt x="119" y="48"/>
                    <a:pt x="119" y="69"/>
                  </a:cubicBezTo>
                  <a:cubicBezTo>
                    <a:pt x="119" y="72"/>
                    <a:pt x="116" y="75"/>
                    <a:pt x="112" y="75"/>
                  </a:cubicBezTo>
                  <a:cubicBezTo>
                    <a:pt x="59" y="75"/>
                    <a:pt x="59" y="75"/>
                    <a:pt x="6" y="75"/>
                  </a:cubicBezTo>
                  <a:close/>
                  <a:moveTo>
                    <a:pt x="40" y="14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40" y="61"/>
                    <a:pt x="40" y="61"/>
                    <a:pt x="40" y="61"/>
                  </a:cubicBezTo>
                  <a:lnTo>
                    <a:pt x="40" y="14"/>
                  </a:lnTo>
                  <a:close/>
                  <a:moveTo>
                    <a:pt x="119" y="93"/>
                  </a:moveTo>
                  <a:cubicBezTo>
                    <a:pt x="68" y="93"/>
                    <a:pt x="68" y="93"/>
                    <a:pt x="68" y="93"/>
                  </a:cubicBezTo>
                  <a:cubicBezTo>
                    <a:pt x="67" y="97"/>
                    <a:pt x="63" y="99"/>
                    <a:pt x="59" y="99"/>
                  </a:cubicBezTo>
                  <a:cubicBezTo>
                    <a:pt x="55" y="99"/>
                    <a:pt x="52" y="97"/>
                    <a:pt x="5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2" y="82"/>
                    <a:pt x="55" y="80"/>
                    <a:pt x="59" y="80"/>
                  </a:cubicBezTo>
                  <a:cubicBezTo>
                    <a:pt x="63" y="80"/>
                    <a:pt x="67" y="82"/>
                    <a:pt x="68" y="86"/>
                  </a:cubicBezTo>
                  <a:cubicBezTo>
                    <a:pt x="119" y="86"/>
                    <a:pt x="119" y="86"/>
                    <a:pt x="119" y="86"/>
                  </a:cubicBezTo>
                  <a:lnTo>
                    <a:pt x="119" y="9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51" name="Picture 1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8" y="4779963"/>
              <a:ext cx="1023938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118"/>
            <p:cNvSpPr>
              <a:spLocks noChangeArrowheads="1"/>
            </p:cNvSpPr>
            <p:nvPr/>
          </p:nvSpPr>
          <p:spPr bwMode="auto">
            <a:xfrm>
              <a:off x="2211388" y="4791075"/>
              <a:ext cx="996950" cy="531812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3" name="Rectangle 119"/>
            <p:cNvSpPr>
              <a:spLocks noChangeArrowheads="1"/>
            </p:cNvSpPr>
            <p:nvPr/>
          </p:nvSpPr>
          <p:spPr bwMode="auto">
            <a:xfrm>
              <a:off x="2241550" y="4824413"/>
              <a:ext cx="935038" cy="468312"/>
            </a:xfrm>
            <a:prstGeom prst="rect">
              <a:avLst/>
            </a:prstGeom>
            <a:solidFill>
              <a:srgbClr val="B9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4" name="Oval 120"/>
            <p:cNvSpPr>
              <a:spLocks noChangeArrowheads="1"/>
            </p:cNvSpPr>
            <p:nvPr/>
          </p:nvSpPr>
          <p:spPr bwMode="auto">
            <a:xfrm>
              <a:off x="2700338" y="4800600"/>
              <a:ext cx="19050" cy="17462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5" name="Oval 121"/>
            <p:cNvSpPr>
              <a:spLocks noChangeArrowheads="1"/>
            </p:cNvSpPr>
            <p:nvPr/>
          </p:nvSpPr>
          <p:spPr bwMode="auto">
            <a:xfrm>
              <a:off x="2705100" y="4805363"/>
              <a:ext cx="9525" cy="7937"/>
            </a:xfrm>
            <a:prstGeom prst="ellipse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56" name="Picture 1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348288"/>
              <a:ext cx="1168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2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100" y="5384800"/>
              <a:ext cx="1036638" cy="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2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813" y="5375275"/>
              <a:ext cx="1065213" cy="11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Freeform 125"/>
            <p:cNvSpPr>
              <a:spLocks/>
            </p:cNvSpPr>
            <p:nvPr/>
          </p:nvSpPr>
          <p:spPr bwMode="auto">
            <a:xfrm>
              <a:off x="2295525" y="53911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2 w 25"/>
                <a:gd name="T3" fmla="*/ 9 h 9"/>
                <a:gd name="T4" fmla="*/ 25 w 25"/>
                <a:gd name="T5" fmla="*/ 0 h 9"/>
                <a:gd name="T6" fmla="*/ 2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2" y="9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0" name="Freeform 126"/>
            <p:cNvSpPr>
              <a:spLocks noEditPoints="1"/>
            </p:cNvSpPr>
            <p:nvPr/>
          </p:nvSpPr>
          <p:spPr bwMode="auto">
            <a:xfrm>
              <a:off x="2293938" y="5391150"/>
              <a:ext cx="44450" cy="15875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3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1 w 28"/>
                <a:gd name="T11" fmla="*/ 7 h 10"/>
                <a:gd name="T12" fmla="*/ 23 w 28"/>
                <a:gd name="T13" fmla="*/ 7 h 10"/>
                <a:gd name="T14" fmla="*/ 25 w 28"/>
                <a:gd name="T15" fmla="*/ 2 h 10"/>
                <a:gd name="T16" fmla="*/ 4 w 28"/>
                <a:gd name="T17" fmla="*/ 2 h 10"/>
                <a:gd name="T18" fmla="*/ 1 w 28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1" y="7"/>
                  </a:moveTo>
                  <a:lnTo>
                    <a:pt x="23" y="7"/>
                  </a:lnTo>
                  <a:lnTo>
                    <a:pt x="25" y="2"/>
                  </a:lnTo>
                  <a:lnTo>
                    <a:pt x="4" y="2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1" name="Freeform 127"/>
            <p:cNvSpPr>
              <a:spLocks/>
            </p:cNvSpPr>
            <p:nvPr/>
          </p:nvSpPr>
          <p:spPr bwMode="auto">
            <a:xfrm>
              <a:off x="2335213" y="53911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2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2" name="Freeform 128"/>
            <p:cNvSpPr>
              <a:spLocks noEditPoints="1"/>
            </p:cNvSpPr>
            <p:nvPr/>
          </p:nvSpPr>
          <p:spPr bwMode="auto">
            <a:xfrm>
              <a:off x="2333625" y="5391150"/>
              <a:ext cx="44450" cy="15875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3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3 w 28"/>
                <a:gd name="T11" fmla="*/ 7 h 10"/>
                <a:gd name="T12" fmla="*/ 24 w 28"/>
                <a:gd name="T13" fmla="*/ 7 h 10"/>
                <a:gd name="T14" fmla="*/ 25 w 28"/>
                <a:gd name="T15" fmla="*/ 2 h 10"/>
                <a:gd name="T16" fmla="*/ 4 w 28"/>
                <a:gd name="T17" fmla="*/ 2 h 10"/>
                <a:gd name="T18" fmla="*/ 3 w 28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3" y="7"/>
                  </a:moveTo>
                  <a:lnTo>
                    <a:pt x="24" y="7"/>
                  </a:lnTo>
                  <a:lnTo>
                    <a:pt x="25" y="2"/>
                  </a:lnTo>
                  <a:lnTo>
                    <a:pt x="4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3" name="Freeform 129"/>
            <p:cNvSpPr>
              <a:spLocks/>
            </p:cNvSpPr>
            <p:nvPr/>
          </p:nvSpPr>
          <p:spPr bwMode="auto">
            <a:xfrm>
              <a:off x="2378075" y="53911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4" name="Freeform 130"/>
            <p:cNvSpPr>
              <a:spLocks noEditPoints="1"/>
            </p:cNvSpPr>
            <p:nvPr/>
          </p:nvSpPr>
          <p:spPr bwMode="auto">
            <a:xfrm>
              <a:off x="2374900" y="5391150"/>
              <a:ext cx="46038" cy="15875"/>
            </a:xfrm>
            <a:custGeom>
              <a:avLst/>
              <a:gdLst>
                <a:gd name="T0" fmla="*/ 26 w 29"/>
                <a:gd name="T1" fmla="*/ 10 h 10"/>
                <a:gd name="T2" fmla="*/ 0 w 29"/>
                <a:gd name="T3" fmla="*/ 10 h 10"/>
                <a:gd name="T4" fmla="*/ 3 w 29"/>
                <a:gd name="T5" fmla="*/ 0 h 10"/>
                <a:gd name="T6" fmla="*/ 29 w 29"/>
                <a:gd name="T7" fmla="*/ 0 h 10"/>
                <a:gd name="T8" fmla="*/ 26 w 29"/>
                <a:gd name="T9" fmla="*/ 10 h 10"/>
                <a:gd name="T10" fmla="*/ 3 w 29"/>
                <a:gd name="T11" fmla="*/ 7 h 10"/>
                <a:gd name="T12" fmla="*/ 24 w 29"/>
                <a:gd name="T13" fmla="*/ 7 h 10"/>
                <a:gd name="T14" fmla="*/ 26 w 29"/>
                <a:gd name="T15" fmla="*/ 2 h 10"/>
                <a:gd name="T16" fmla="*/ 5 w 29"/>
                <a:gd name="T17" fmla="*/ 2 h 10"/>
                <a:gd name="T18" fmla="*/ 3 w 29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26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9" y="0"/>
                  </a:lnTo>
                  <a:lnTo>
                    <a:pt x="26" y="10"/>
                  </a:lnTo>
                  <a:close/>
                  <a:moveTo>
                    <a:pt x="3" y="7"/>
                  </a:moveTo>
                  <a:lnTo>
                    <a:pt x="24" y="7"/>
                  </a:lnTo>
                  <a:lnTo>
                    <a:pt x="26" y="2"/>
                  </a:lnTo>
                  <a:lnTo>
                    <a:pt x="5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5" name="Freeform 131"/>
            <p:cNvSpPr>
              <a:spLocks/>
            </p:cNvSpPr>
            <p:nvPr/>
          </p:nvSpPr>
          <p:spPr bwMode="auto">
            <a:xfrm>
              <a:off x="2417763" y="53911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3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6" name="Freeform 132"/>
            <p:cNvSpPr>
              <a:spLocks noEditPoints="1"/>
            </p:cNvSpPr>
            <p:nvPr/>
          </p:nvSpPr>
          <p:spPr bwMode="auto">
            <a:xfrm>
              <a:off x="2417763" y="5391150"/>
              <a:ext cx="42863" cy="15875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2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2 w 27"/>
                <a:gd name="T11" fmla="*/ 7 h 10"/>
                <a:gd name="T12" fmla="*/ 24 w 27"/>
                <a:gd name="T13" fmla="*/ 7 h 10"/>
                <a:gd name="T14" fmla="*/ 25 w 27"/>
                <a:gd name="T15" fmla="*/ 2 h 10"/>
                <a:gd name="T16" fmla="*/ 3 w 27"/>
                <a:gd name="T17" fmla="*/ 2 h 10"/>
                <a:gd name="T18" fmla="*/ 2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7" name="Freeform 133"/>
            <p:cNvSpPr>
              <a:spLocks/>
            </p:cNvSpPr>
            <p:nvPr/>
          </p:nvSpPr>
          <p:spPr bwMode="auto">
            <a:xfrm>
              <a:off x="2457450" y="53911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2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8" name="Freeform 134"/>
            <p:cNvSpPr>
              <a:spLocks noEditPoints="1"/>
            </p:cNvSpPr>
            <p:nvPr/>
          </p:nvSpPr>
          <p:spPr bwMode="auto">
            <a:xfrm>
              <a:off x="2457450" y="5391150"/>
              <a:ext cx="42863" cy="15875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2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2 w 27"/>
                <a:gd name="T11" fmla="*/ 7 h 10"/>
                <a:gd name="T12" fmla="*/ 24 w 27"/>
                <a:gd name="T13" fmla="*/ 7 h 10"/>
                <a:gd name="T14" fmla="*/ 24 w 27"/>
                <a:gd name="T15" fmla="*/ 2 h 10"/>
                <a:gd name="T16" fmla="*/ 3 w 27"/>
                <a:gd name="T17" fmla="*/ 2 h 10"/>
                <a:gd name="T18" fmla="*/ 2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4" y="2"/>
                  </a:lnTo>
                  <a:lnTo>
                    <a:pt x="3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9" name="Freeform 135"/>
            <p:cNvSpPr>
              <a:spLocks/>
            </p:cNvSpPr>
            <p:nvPr/>
          </p:nvSpPr>
          <p:spPr bwMode="auto">
            <a:xfrm>
              <a:off x="2500313" y="5391150"/>
              <a:ext cx="38100" cy="14287"/>
            </a:xfrm>
            <a:custGeom>
              <a:avLst/>
              <a:gdLst>
                <a:gd name="T0" fmla="*/ 0 w 24"/>
                <a:gd name="T1" fmla="*/ 9 h 9"/>
                <a:gd name="T2" fmla="*/ 24 w 24"/>
                <a:gd name="T3" fmla="*/ 9 h 9"/>
                <a:gd name="T4" fmla="*/ 24 w 24"/>
                <a:gd name="T5" fmla="*/ 0 h 9"/>
                <a:gd name="T6" fmla="*/ 1 w 24"/>
                <a:gd name="T7" fmla="*/ 0 h 9"/>
                <a:gd name="T8" fmla="*/ 0 w 2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9"/>
                  </a:moveTo>
                  <a:lnTo>
                    <a:pt x="24" y="9"/>
                  </a:lnTo>
                  <a:lnTo>
                    <a:pt x="24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0" name="Freeform 136"/>
            <p:cNvSpPr>
              <a:spLocks noEditPoints="1"/>
            </p:cNvSpPr>
            <p:nvPr/>
          </p:nvSpPr>
          <p:spPr bwMode="auto">
            <a:xfrm>
              <a:off x="2497138" y="5391150"/>
              <a:ext cx="42863" cy="15875"/>
            </a:xfrm>
            <a:custGeom>
              <a:avLst/>
              <a:gdLst>
                <a:gd name="T0" fmla="*/ 26 w 27"/>
                <a:gd name="T1" fmla="*/ 10 h 10"/>
                <a:gd name="T2" fmla="*/ 0 w 27"/>
                <a:gd name="T3" fmla="*/ 10 h 10"/>
                <a:gd name="T4" fmla="*/ 2 w 27"/>
                <a:gd name="T5" fmla="*/ 0 h 10"/>
                <a:gd name="T6" fmla="*/ 27 w 27"/>
                <a:gd name="T7" fmla="*/ 0 h 10"/>
                <a:gd name="T8" fmla="*/ 26 w 27"/>
                <a:gd name="T9" fmla="*/ 10 h 10"/>
                <a:gd name="T10" fmla="*/ 3 w 27"/>
                <a:gd name="T11" fmla="*/ 7 h 10"/>
                <a:gd name="T12" fmla="*/ 24 w 27"/>
                <a:gd name="T13" fmla="*/ 7 h 10"/>
                <a:gd name="T14" fmla="*/ 26 w 27"/>
                <a:gd name="T15" fmla="*/ 2 h 10"/>
                <a:gd name="T16" fmla="*/ 3 w 27"/>
                <a:gd name="T17" fmla="*/ 2 h 10"/>
                <a:gd name="T18" fmla="*/ 3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6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6" y="10"/>
                  </a:lnTo>
                  <a:close/>
                  <a:moveTo>
                    <a:pt x="3" y="7"/>
                  </a:moveTo>
                  <a:lnTo>
                    <a:pt x="24" y="7"/>
                  </a:lnTo>
                  <a:lnTo>
                    <a:pt x="26" y="2"/>
                  </a:lnTo>
                  <a:lnTo>
                    <a:pt x="3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1" name="Rectangle 137"/>
            <p:cNvSpPr>
              <a:spLocks noChangeArrowheads="1"/>
            </p:cNvSpPr>
            <p:nvPr/>
          </p:nvSpPr>
          <p:spPr bwMode="auto">
            <a:xfrm>
              <a:off x="2543175" y="5391150"/>
              <a:ext cx="36513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2" name="Freeform 138"/>
            <p:cNvSpPr>
              <a:spLocks noEditPoints="1"/>
            </p:cNvSpPr>
            <p:nvPr/>
          </p:nvSpPr>
          <p:spPr bwMode="auto">
            <a:xfrm>
              <a:off x="2540000" y="5391150"/>
              <a:ext cx="42863" cy="15875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2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2 w 27"/>
                <a:gd name="T11" fmla="*/ 7 h 10"/>
                <a:gd name="T12" fmla="*/ 24 w 27"/>
                <a:gd name="T13" fmla="*/ 7 h 10"/>
                <a:gd name="T14" fmla="*/ 25 w 27"/>
                <a:gd name="T15" fmla="*/ 2 h 10"/>
                <a:gd name="T16" fmla="*/ 3 w 27"/>
                <a:gd name="T17" fmla="*/ 2 h 10"/>
                <a:gd name="T18" fmla="*/ 2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3" name="Freeform 139"/>
            <p:cNvSpPr>
              <a:spLocks/>
            </p:cNvSpPr>
            <p:nvPr/>
          </p:nvSpPr>
          <p:spPr bwMode="auto">
            <a:xfrm>
              <a:off x="2582863" y="5391150"/>
              <a:ext cx="36513" cy="14287"/>
            </a:xfrm>
            <a:custGeom>
              <a:avLst/>
              <a:gdLst>
                <a:gd name="T0" fmla="*/ 0 w 23"/>
                <a:gd name="T1" fmla="*/ 9 h 9"/>
                <a:gd name="T2" fmla="*/ 23 w 23"/>
                <a:gd name="T3" fmla="*/ 9 h 9"/>
                <a:gd name="T4" fmla="*/ 23 w 23"/>
                <a:gd name="T5" fmla="*/ 0 h 9"/>
                <a:gd name="T6" fmla="*/ 1 w 23"/>
                <a:gd name="T7" fmla="*/ 0 h 9"/>
                <a:gd name="T8" fmla="*/ 0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0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4" name="Freeform 140"/>
            <p:cNvSpPr>
              <a:spLocks noEditPoints="1"/>
            </p:cNvSpPr>
            <p:nvPr/>
          </p:nvSpPr>
          <p:spPr bwMode="auto">
            <a:xfrm>
              <a:off x="2582863" y="5391150"/>
              <a:ext cx="39688" cy="15875"/>
            </a:xfrm>
            <a:custGeom>
              <a:avLst/>
              <a:gdLst>
                <a:gd name="T0" fmla="*/ 25 w 25"/>
                <a:gd name="T1" fmla="*/ 10 h 10"/>
                <a:gd name="T2" fmla="*/ 0 w 25"/>
                <a:gd name="T3" fmla="*/ 10 h 10"/>
                <a:gd name="T4" fmla="*/ 0 w 25"/>
                <a:gd name="T5" fmla="*/ 0 h 10"/>
                <a:gd name="T6" fmla="*/ 25 w 25"/>
                <a:gd name="T7" fmla="*/ 0 h 10"/>
                <a:gd name="T8" fmla="*/ 25 w 25"/>
                <a:gd name="T9" fmla="*/ 10 h 10"/>
                <a:gd name="T10" fmla="*/ 1 w 25"/>
                <a:gd name="T11" fmla="*/ 7 h 10"/>
                <a:gd name="T12" fmla="*/ 23 w 25"/>
                <a:gd name="T13" fmla="*/ 7 h 10"/>
                <a:gd name="T14" fmla="*/ 23 w 25"/>
                <a:gd name="T15" fmla="*/ 2 h 10"/>
                <a:gd name="T16" fmla="*/ 1 w 25"/>
                <a:gd name="T17" fmla="*/ 2 h 10"/>
                <a:gd name="T18" fmla="*/ 1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0"/>
                  </a:lnTo>
                  <a:close/>
                  <a:moveTo>
                    <a:pt x="1" y="7"/>
                  </a:moveTo>
                  <a:lnTo>
                    <a:pt x="23" y="7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5" name="Freeform 141"/>
            <p:cNvSpPr>
              <a:spLocks/>
            </p:cNvSpPr>
            <p:nvPr/>
          </p:nvSpPr>
          <p:spPr bwMode="auto">
            <a:xfrm>
              <a:off x="2624138" y="5391150"/>
              <a:ext cx="38100" cy="14287"/>
            </a:xfrm>
            <a:custGeom>
              <a:avLst/>
              <a:gdLst>
                <a:gd name="T0" fmla="*/ 0 w 24"/>
                <a:gd name="T1" fmla="*/ 9 h 9"/>
                <a:gd name="T2" fmla="*/ 24 w 24"/>
                <a:gd name="T3" fmla="*/ 9 h 9"/>
                <a:gd name="T4" fmla="*/ 24 w 24"/>
                <a:gd name="T5" fmla="*/ 0 h 9"/>
                <a:gd name="T6" fmla="*/ 2 w 24"/>
                <a:gd name="T7" fmla="*/ 0 h 9"/>
                <a:gd name="T8" fmla="*/ 0 w 2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9"/>
                  </a:moveTo>
                  <a:lnTo>
                    <a:pt x="24" y="9"/>
                  </a:lnTo>
                  <a:lnTo>
                    <a:pt x="24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6" name="Freeform 142"/>
            <p:cNvSpPr>
              <a:spLocks noEditPoints="1"/>
            </p:cNvSpPr>
            <p:nvPr/>
          </p:nvSpPr>
          <p:spPr bwMode="auto">
            <a:xfrm>
              <a:off x="2624138" y="5391150"/>
              <a:ext cx="41275" cy="15875"/>
            </a:xfrm>
            <a:custGeom>
              <a:avLst/>
              <a:gdLst>
                <a:gd name="T0" fmla="*/ 26 w 26"/>
                <a:gd name="T1" fmla="*/ 10 h 10"/>
                <a:gd name="T2" fmla="*/ 0 w 26"/>
                <a:gd name="T3" fmla="*/ 10 h 10"/>
                <a:gd name="T4" fmla="*/ 0 w 26"/>
                <a:gd name="T5" fmla="*/ 0 h 10"/>
                <a:gd name="T6" fmla="*/ 26 w 26"/>
                <a:gd name="T7" fmla="*/ 0 h 10"/>
                <a:gd name="T8" fmla="*/ 26 w 26"/>
                <a:gd name="T9" fmla="*/ 10 h 10"/>
                <a:gd name="T10" fmla="*/ 2 w 26"/>
                <a:gd name="T11" fmla="*/ 7 h 10"/>
                <a:gd name="T12" fmla="*/ 24 w 26"/>
                <a:gd name="T13" fmla="*/ 7 h 10"/>
                <a:gd name="T14" fmla="*/ 24 w 26"/>
                <a:gd name="T15" fmla="*/ 2 h 10"/>
                <a:gd name="T16" fmla="*/ 2 w 26"/>
                <a:gd name="T17" fmla="*/ 2 h 10"/>
                <a:gd name="T18" fmla="*/ 2 w 26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7" name="Rectangle 143"/>
            <p:cNvSpPr>
              <a:spLocks noChangeArrowheads="1"/>
            </p:cNvSpPr>
            <p:nvPr/>
          </p:nvSpPr>
          <p:spPr bwMode="auto">
            <a:xfrm>
              <a:off x="2667000" y="539115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8" name="Freeform 144"/>
            <p:cNvSpPr>
              <a:spLocks noEditPoints="1"/>
            </p:cNvSpPr>
            <p:nvPr/>
          </p:nvSpPr>
          <p:spPr bwMode="auto">
            <a:xfrm>
              <a:off x="2665413" y="5391150"/>
              <a:ext cx="39688" cy="15875"/>
            </a:xfrm>
            <a:custGeom>
              <a:avLst/>
              <a:gdLst>
                <a:gd name="T0" fmla="*/ 25 w 25"/>
                <a:gd name="T1" fmla="*/ 10 h 10"/>
                <a:gd name="T2" fmla="*/ 0 w 25"/>
                <a:gd name="T3" fmla="*/ 10 h 10"/>
                <a:gd name="T4" fmla="*/ 0 w 25"/>
                <a:gd name="T5" fmla="*/ 0 h 10"/>
                <a:gd name="T6" fmla="*/ 25 w 25"/>
                <a:gd name="T7" fmla="*/ 0 h 10"/>
                <a:gd name="T8" fmla="*/ 25 w 25"/>
                <a:gd name="T9" fmla="*/ 10 h 10"/>
                <a:gd name="T10" fmla="*/ 1 w 25"/>
                <a:gd name="T11" fmla="*/ 7 h 10"/>
                <a:gd name="T12" fmla="*/ 23 w 25"/>
                <a:gd name="T13" fmla="*/ 7 h 10"/>
                <a:gd name="T14" fmla="*/ 23 w 25"/>
                <a:gd name="T15" fmla="*/ 2 h 10"/>
                <a:gd name="T16" fmla="*/ 1 w 25"/>
                <a:gd name="T17" fmla="*/ 2 h 10"/>
                <a:gd name="T18" fmla="*/ 1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0"/>
                  </a:lnTo>
                  <a:close/>
                  <a:moveTo>
                    <a:pt x="1" y="7"/>
                  </a:moveTo>
                  <a:lnTo>
                    <a:pt x="23" y="7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9" name="Freeform 145"/>
            <p:cNvSpPr>
              <a:spLocks/>
            </p:cNvSpPr>
            <p:nvPr/>
          </p:nvSpPr>
          <p:spPr bwMode="auto">
            <a:xfrm>
              <a:off x="2709863" y="5391150"/>
              <a:ext cx="36513" cy="14287"/>
            </a:xfrm>
            <a:custGeom>
              <a:avLst/>
              <a:gdLst>
                <a:gd name="T0" fmla="*/ 0 w 23"/>
                <a:gd name="T1" fmla="*/ 0 h 9"/>
                <a:gd name="T2" fmla="*/ 0 w 23"/>
                <a:gd name="T3" fmla="*/ 9 h 9"/>
                <a:gd name="T4" fmla="*/ 23 w 23"/>
                <a:gd name="T5" fmla="*/ 9 h 9"/>
                <a:gd name="T6" fmla="*/ 22 w 23"/>
                <a:gd name="T7" fmla="*/ 0 h 9"/>
                <a:gd name="T8" fmla="*/ 0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0" y="0"/>
                  </a:moveTo>
                  <a:lnTo>
                    <a:pt x="0" y="9"/>
                  </a:lnTo>
                  <a:lnTo>
                    <a:pt x="23" y="9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0" name="Freeform 146"/>
            <p:cNvSpPr>
              <a:spLocks noEditPoints="1"/>
            </p:cNvSpPr>
            <p:nvPr/>
          </p:nvSpPr>
          <p:spPr bwMode="auto">
            <a:xfrm>
              <a:off x="2706688" y="5391150"/>
              <a:ext cx="39688" cy="15875"/>
            </a:xfrm>
            <a:custGeom>
              <a:avLst/>
              <a:gdLst>
                <a:gd name="T0" fmla="*/ 25 w 25"/>
                <a:gd name="T1" fmla="*/ 10 h 10"/>
                <a:gd name="T2" fmla="*/ 0 w 25"/>
                <a:gd name="T3" fmla="*/ 10 h 10"/>
                <a:gd name="T4" fmla="*/ 0 w 25"/>
                <a:gd name="T5" fmla="*/ 0 h 10"/>
                <a:gd name="T6" fmla="*/ 25 w 25"/>
                <a:gd name="T7" fmla="*/ 0 h 10"/>
                <a:gd name="T8" fmla="*/ 25 w 25"/>
                <a:gd name="T9" fmla="*/ 10 h 10"/>
                <a:gd name="T10" fmla="*/ 2 w 25"/>
                <a:gd name="T11" fmla="*/ 7 h 10"/>
                <a:gd name="T12" fmla="*/ 24 w 25"/>
                <a:gd name="T13" fmla="*/ 7 h 10"/>
                <a:gd name="T14" fmla="*/ 24 w 25"/>
                <a:gd name="T15" fmla="*/ 2 h 10"/>
                <a:gd name="T16" fmla="*/ 2 w 25"/>
                <a:gd name="T17" fmla="*/ 2 h 10"/>
                <a:gd name="T18" fmla="*/ 2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1" name="Rectangle 147"/>
            <p:cNvSpPr>
              <a:spLocks noChangeArrowheads="1"/>
            </p:cNvSpPr>
            <p:nvPr/>
          </p:nvSpPr>
          <p:spPr bwMode="auto">
            <a:xfrm>
              <a:off x="2749550" y="539115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2" name="Freeform 148"/>
            <p:cNvSpPr>
              <a:spLocks noEditPoints="1"/>
            </p:cNvSpPr>
            <p:nvPr/>
          </p:nvSpPr>
          <p:spPr bwMode="auto">
            <a:xfrm>
              <a:off x="2746375" y="5391150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2 w 27"/>
                <a:gd name="T3" fmla="*/ 10 h 10"/>
                <a:gd name="T4" fmla="*/ 0 w 27"/>
                <a:gd name="T5" fmla="*/ 0 h 10"/>
                <a:gd name="T6" fmla="*/ 26 w 27"/>
                <a:gd name="T7" fmla="*/ 0 h 10"/>
                <a:gd name="T8" fmla="*/ 27 w 27"/>
                <a:gd name="T9" fmla="*/ 10 h 10"/>
                <a:gd name="T10" fmla="*/ 3 w 27"/>
                <a:gd name="T11" fmla="*/ 7 h 10"/>
                <a:gd name="T12" fmla="*/ 26 w 27"/>
                <a:gd name="T13" fmla="*/ 7 h 10"/>
                <a:gd name="T14" fmla="*/ 24 w 27"/>
                <a:gd name="T15" fmla="*/ 2 h 10"/>
                <a:gd name="T16" fmla="*/ 3 w 27"/>
                <a:gd name="T17" fmla="*/ 2 h 10"/>
                <a:gd name="T18" fmla="*/ 3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0"/>
                  </a:lnTo>
                  <a:close/>
                  <a:moveTo>
                    <a:pt x="3" y="7"/>
                  </a:moveTo>
                  <a:lnTo>
                    <a:pt x="26" y="7"/>
                  </a:lnTo>
                  <a:lnTo>
                    <a:pt x="24" y="2"/>
                  </a:lnTo>
                  <a:lnTo>
                    <a:pt x="3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3" name="Rectangle 149"/>
            <p:cNvSpPr>
              <a:spLocks noChangeArrowheads="1"/>
            </p:cNvSpPr>
            <p:nvPr/>
          </p:nvSpPr>
          <p:spPr bwMode="auto">
            <a:xfrm>
              <a:off x="2789238" y="539115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4" name="Freeform 150"/>
            <p:cNvSpPr>
              <a:spLocks noEditPoints="1"/>
            </p:cNvSpPr>
            <p:nvPr/>
          </p:nvSpPr>
          <p:spPr bwMode="auto">
            <a:xfrm>
              <a:off x="2787650" y="5391150"/>
              <a:ext cx="41275" cy="15875"/>
            </a:xfrm>
            <a:custGeom>
              <a:avLst/>
              <a:gdLst>
                <a:gd name="T0" fmla="*/ 26 w 26"/>
                <a:gd name="T1" fmla="*/ 10 h 10"/>
                <a:gd name="T2" fmla="*/ 1 w 26"/>
                <a:gd name="T3" fmla="*/ 10 h 10"/>
                <a:gd name="T4" fmla="*/ 0 w 26"/>
                <a:gd name="T5" fmla="*/ 0 h 10"/>
                <a:gd name="T6" fmla="*/ 25 w 26"/>
                <a:gd name="T7" fmla="*/ 0 h 10"/>
                <a:gd name="T8" fmla="*/ 26 w 26"/>
                <a:gd name="T9" fmla="*/ 10 h 10"/>
                <a:gd name="T10" fmla="*/ 3 w 26"/>
                <a:gd name="T11" fmla="*/ 7 h 10"/>
                <a:gd name="T12" fmla="*/ 25 w 26"/>
                <a:gd name="T13" fmla="*/ 7 h 10"/>
                <a:gd name="T14" fmla="*/ 23 w 26"/>
                <a:gd name="T15" fmla="*/ 2 h 10"/>
                <a:gd name="T16" fmla="*/ 1 w 26"/>
                <a:gd name="T17" fmla="*/ 2 h 10"/>
                <a:gd name="T18" fmla="*/ 3 w 26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6" y="10"/>
                  </a:lnTo>
                  <a:close/>
                  <a:moveTo>
                    <a:pt x="3" y="7"/>
                  </a:moveTo>
                  <a:lnTo>
                    <a:pt x="25" y="7"/>
                  </a:lnTo>
                  <a:lnTo>
                    <a:pt x="23" y="2"/>
                  </a:lnTo>
                  <a:lnTo>
                    <a:pt x="1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5" name="Freeform 151"/>
            <p:cNvSpPr>
              <a:spLocks/>
            </p:cNvSpPr>
            <p:nvPr/>
          </p:nvSpPr>
          <p:spPr bwMode="auto">
            <a:xfrm>
              <a:off x="2828925" y="53911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2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6" name="Freeform 152"/>
            <p:cNvSpPr>
              <a:spLocks noEditPoints="1"/>
            </p:cNvSpPr>
            <p:nvPr/>
          </p:nvSpPr>
          <p:spPr bwMode="auto">
            <a:xfrm>
              <a:off x="2828925" y="5391150"/>
              <a:ext cx="39688" cy="15875"/>
            </a:xfrm>
            <a:custGeom>
              <a:avLst/>
              <a:gdLst>
                <a:gd name="T0" fmla="*/ 25 w 25"/>
                <a:gd name="T1" fmla="*/ 10 h 10"/>
                <a:gd name="T2" fmla="*/ 0 w 25"/>
                <a:gd name="T3" fmla="*/ 10 h 10"/>
                <a:gd name="T4" fmla="*/ 0 w 25"/>
                <a:gd name="T5" fmla="*/ 0 h 10"/>
                <a:gd name="T6" fmla="*/ 24 w 25"/>
                <a:gd name="T7" fmla="*/ 0 h 10"/>
                <a:gd name="T8" fmla="*/ 25 w 25"/>
                <a:gd name="T9" fmla="*/ 10 h 10"/>
                <a:gd name="T10" fmla="*/ 2 w 25"/>
                <a:gd name="T11" fmla="*/ 7 h 10"/>
                <a:gd name="T12" fmla="*/ 24 w 25"/>
                <a:gd name="T13" fmla="*/ 7 h 10"/>
                <a:gd name="T14" fmla="*/ 22 w 25"/>
                <a:gd name="T15" fmla="*/ 2 h 10"/>
                <a:gd name="T16" fmla="*/ 2 w 25"/>
                <a:gd name="T17" fmla="*/ 2 h 10"/>
                <a:gd name="T18" fmla="*/ 2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2" y="2"/>
                  </a:lnTo>
                  <a:lnTo>
                    <a:pt x="2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7" name="Freeform 153"/>
            <p:cNvSpPr>
              <a:spLocks/>
            </p:cNvSpPr>
            <p:nvPr/>
          </p:nvSpPr>
          <p:spPr bwMode="auto">
            <a:xfrm>
              <a:off x="2871788" y="53911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8" name="Freeform 154"/>
            <p:cNvSpPr>
              <a:spLocks noEditPoints="1"/>
            </p:cNvSpPr>
            <p:nvPr/>
          </p:nvSpPr>
          <p:spPr bwMode="auto">
            <a:xfrm>
              <a:off x="2868613" y="5391150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2 w 27"/>
                <a:gd name="T3" fmla="*/ 10 h 10"/>
                <a:gd name="T4" fmla="*/ 0 w 27"/>
                <a:gd name="T5" fmla="*/ 0 h 10"/>
                <a:gd name="T6" fmla="*/ 26 w 27"/>
                <a:gd name="T7" fmla="*/ 0 h 10"/>
                <a:gd name="T8" fmla="*/ 27 w 27"/>
                <a:gd name="T9" fmla="*/ 10 h 10"/>
                <a:gd name="T10" fmla="*/ 3 w 27"/>
                <a:gd name="T11" fmla="*/ 7 h 10"/>
                <a:gd name="T12" fmla="*/ 26 w 27"/>
                <a:gd name="T13" fmla="*/ 7 h 10"/>
                <a:gd name="T14" fmla="*/ 24 w 27"/>
                <a:gd name="T15" fmla="*/ 2 h 10"/>
                <a:gd name="T16" fmla="*/ 3 w 27"/>
                <a:gd name="T17" fmla="*/ 2 h 10"/>
                <a:gd name="T18" fmla="*/ 3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0"/>
                  </a:lnTo>
                  <a:close/>
                  <a:moveTo>
                    <a:pt x="3" y="7"/>
                  </a:moveTo>
                  <a:lnTo>
                    <a:pt x="26" y="7"/>
                  </a:lnTo>
                  <a:lnTo>
                    <a:pt x="24" y="2"/>
                  </a:lnTo>
                  <a:lnTo>
                    <a:pt x="3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9" name="Freeform 155"/>
            <p:cNvSpPr>
              <a:spLocks/>
            </p:cNvSpPr>
            <p:nvPr/>
          </p:nvSpPr>
          <p:spPr bwMode="auto">
            <a:xfrm>
              <a:off x="2911475" y="53911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0" name="Freeform 156"/>
            <p:cNvSpPr>
              <a:spLocks noEditPoints="1"/>
            </p:cNvSpPr>
            <p:nvPr/>
          </p:nvSpPr>
          <p:spPr bwMode="auto">
            <a:xfrm>
              <a:off x="2911475" y="5391150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1 w 27"/>
                <a:gd name="T3" fmla="*/ 10 h 10"/>
                <a:gd name="T4" fmla="*/ 0 w 27"/>
                <a:gd name="T5" fmla="*/ 0 h 10"/>
                <a:gd name="T6" fmla="*/ 24 w 27"/>
                <a:gd name="T7" fmla="*/ 0 h 10"/>
                <a:gd name="T8" fmla="*/ 27 w 27"/>
                <a:gd name="T9" fmla="*/ 10 h 10"/>
                <a:gd name="T10" fmla="*/ 3 w 27"/>
                <a:gd name="T11" fmla="*/ 7 h 10"/>
                <a:gd name="T12" fmla="*/ 25 w 27"/>
                <a:gd name="T13" fmla="*/ 7 h 10"/>
                <a:gd name="T14" fmla="*/ 24 w 27"/>
                <a:gd name="T15" fmla="*/ 2 h 10"/>
                <a:gd name="T16" fmla="*/ 1 w 27"/>
                <a:gd name="T17" fmla="*/ 2 h 10"/>
                <a:gd name="T18" fmla="*/ 3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7" y="10"/>
                  </a:lnTo>
                  <a:close/>
                  <a:moveTo>
                    <a:pt x="3" y="7"/>
                  </a:moveTo>
                  <a:lnTo>
                    <a:pt x="25" y="7"/>
                  </a:lnTo>
                  <a:lnTo>
                    <a:pt x="24" y="2"/>
                  </a:lnTo>
                  <a:lnTo>
                    <a:pt x="1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1" name="Freeform 157"/>
            <p:cNvSpPr>
              <a:spLocks/>
            </p:cNvSpPr>
            <p:nvPr/>
          </p:nvSpPr>
          <p:spPr bwMode="auto">
            <a:xfrm>
              <a:off x="2230438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3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3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2" name="Freeform 158"/>
            <p:cNvSpPr>
              <a:spLocks noEditPoints="1"/>
            </p:cNvSpPr>
            <p:nvPr/>
          </p:nvSpPr>
          <p:spPr bwMode="auto">
            <a:xfrm>
              <a:off x="2227263" y="5407025"/>
              <a:ext cx="44450" cy="17462"/>
            </a:xfrm>
            <a:custGeom>
              <a:avLst/>
              <a:gdLst>
                <a:gd name="T0" fmla="*/ 25 w 28"/>
                <a:gd name="T1" fmla="*/ 11 h 11"/>
                <a:gd name="T2" fmla="*/ 0 w 28"/>
                <a:gd name="T3" fmla="*/ 11 h 11"/>
                <a:gd name="T4" fmla="*/ 3 w 28"/>
                <a:gd name="T5" fmla="*/ 0 h 11"/>
                <a:gd name="T6" fmla="*/ 28 w 28"/>
                <a:gd name="T7" fmla="*/ 0 h 11"/>
                <a:gd name="T8" fmla="*/ 25 w 28"/>
                <a:gd name="T9" fmla="*/ 11 h 11"/>
                <a:gd name="T10" fmla="*/ 2 w 28"/>
                <a:gd name="T11" fmla="*/ 9 h 11"/>
                <a:gd name="T12" fmla="*/ 24 w 28"/>
                <a:gd name="T13" fmla="*/ 9 h 11"/>
                <a:gd name="T14" fmla="*/ 27 w 28"/>
                <a:gd name="T15" fmla="*/ 2 h 11"/>
                <a:gd name="T16" fmla="*/ 5 w 28"/>
                <a:gd name="T17" fmla="*/ 2 h 11"/>
                <a:gd name="T18" fmla="*/ 2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5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5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7" y="2"/>
                  </a:lnTo>
                  <a:lnTo>
                    <a:pt x="5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3" name="Freeform 159"/>
            <p:cNvSpPr>
              <a:spLocks/>
            </p:cNvSpPr>
            <p:nvPr/>
          </p:nvSpPr>
          <p:spPr bwMode="auto">
            <a:xfrm>
              <a:off x="2270125" y="541020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4 w 27"/>
                <a:gd name="T3" fmla="*/ 9 h 9"/>
                <a:gd name="T4" fmla="*/ 27 w 27"/>
                <a:gd name="T5" fmla="*/ 0 h 9"/>
                <a:gd name="T6" fmla="*/ 3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4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4" name="Freeform 160"/>
            <p:cNvSpPr>
              <a:spLocks noEditPoints="1"/>
            </p:cNvSpPr>
            <p:nvPr/>
          </p:nvSpPr>
          <p:spPr bwMode="auto">
            <a:xfrm>
              <a:off x="2270125" y="5407025"/>
              <a:ext cx="44450" cy="17462"/>
            </a:xfrm>
            <a:custGeom>
              <a:avLst/>
              <a:gdLst>
                <a:gd name="T0" fmla="*/ 25 w 28"/>
                <a:gd name="T1" fmla="*/ 11 h 11"/>
                <a:gd name="T2" fmla="*/ 0 w 28"/>
                <a:gd name="T3" fmla="*/ 11 h 11"/>
                <a:gd name="T4" fmla="*/ 3 w 28"/>
                <a:gd name="T5" fmla="*/ 0 h 11"/>
                <a:gd name="T6" fmla="*/ 28 w 28"/>
                <a:gd name="T7" fmla="*/ 0 h 11"/>
                <a:gd name="T8" fmla="*/ 25 w 28"/>
                <a:gd name="T9" fmla="*/ 11 h 11"/>
                <a:gd name="T10" fmla="*/ 1 w 28"/>
                <a:gd name="T11" fmla="*/ 9 h 11"/>
                <a:gd name="T12" fmla="*/ 24 w 28"/>
                <a:gd name="T13" fmla="*/ 9 h 11"/>
                <a:gd name="T14" fmla="*/ 25 w 28"/>
                <a:gd name="T15" fmla="*/ 2 h 11"/>
                <a:gd name="T16" fmla="*/ 3 w 28"/>
                <a:gd name="T17" fmla="*/ 2 h 11"/>
                <a:gd name="T18" fmla="*/ 1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5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5" name="Freeform 161"/>
            <p:cNvSpPr>
              <a:spLocks/>
            </p:cNvSpPr>
            <p:nvPr/>
          </p:nvSpPr>
          <p:spPr bwMode="auto">
            <a:xfrm>
              <a:off x="2314575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6" name="Freeform 162"/>
            <p:cNvSpPr>
              <a:spLocks noEditPoints="1"/>
            </p:cNvSpPr>
            <p:nvPr/>
          </p:nvSpPr>
          <p:spPr bwMode="auto">
            <a:xfrm>
              <a:off x="2312988" y="5407025"/>
              <a:ext cx="44450" cy="17462"/>
            </a:xfrm>
            <a:custGeom>
              <a:avLst/>
              <a:gdLst>
                <a:gd name="T0" fmla="*/ 25 w 28"/>
                <a:gd name="T1" fmla="*/ 11 h 11"/>
                <a:gd name="T2" fmla="*/ 0 w 28"/>
                <a:gd name="T3" fmla="*/ 11 h 11"/>
                <a:gd name="T4" fmla="*/ 2 w 28"/>
                <a:gd name="T5" fmla="*/ 0 h 11"/>
                <a:gd name="T6" fmla="*/ 28 w 28"/>
                <a:gd name="T7" fmla="*/ 0 h 11"/>
                <a:gd name="T8" fmla="*/ 25 w 28"/>
                <a:gd name="T9" fmla="*/ 11 h 11"/>
                <a:gd name="T10" fmla="*/ 1 w 28"/>
                <a:gd name="T11" fmla="*/ 9 h 11"/>
                <a:gd name="T12" fmla="*/ 23 w 28"/>
                <a:gd name="T13" fmla="*/ 9 h 11"/>
                <a:gd name="T14" fmla="*/ 25 w 28"/>
                <a:gd name="T15" fmla="*/ 2 h 11"/>
                <a:gd name="T16" fmla="*/ 2 w 28"/>
                <a:gd name="T17" fmla="*/ 2 h 11"/>
                <a:gd name="T18" fmla="*/ 1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5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8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5" y="2"/>
                  </a:lnTo>
                  <a:lnTo>
                    <a:pt x="2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7" name="Freeform 163"/>
            <p:cNvSpPr>
              <a:spLocks/>
            </p:cNvSpPr>
            <p:nvPr/>
          </p:nvSpPr>
          <p:spPr bwMode="auto">
            <a:xfrm>
              <a:off x="2354263" y="541020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4 w 27"/>
                <a:gd name="T3" fmla="*/ 9 h 9"/>
                <a:gd name="T4" fmla="*/ 27 w 27"/>
                <a:gd name="T5" fmla="*/ 0 h 9"/>
                <a:gd name="T6" fmla="*/ 3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4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8" name="Freeform 164"/>
            <p:cNvSpPr>
              <a:spLocks noEditPoints="1"/>
            </p:cNvSpPr>
            <p:nvPr/>
          </p:nvSpPr>
          <p:spPr bwMode="auto">
            <a:xfrm>
              <a:off x="2354263" y="5407025"/>
              <a:ext cx="42863" cy="17462"/>
            </a:xfrm>
            <a:custGeom>
              <a:avLst/>
              <a:gdLst>
                <a:gd name="T0" fmla="*/ 25 w 27"/>
                <a:gd name="T1" fmla="*/ 11 h 11"/>
                <a:gd name="T2" fmla="*/ 0 w 27"/>
                <a:gd name="T3" fmla="*/ 11 h 11"/>
                <a:gd name="T4" fmla="*/ 2 w 27"/>
                <a:gd name="T5" fmla="*/ 0 h 11"/>
                <a:gd name="T6" fmla="*/ 27 w 27"/>
                <a:gd name="T7" fmla="*/ 0 h 11"/>
                <a:gd name="T8" fmla="*/ 25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5 w 27"/>
                <a:gd name="T15" fmla="*/ 2 h 11"/>
                <a:gd name="T16" fmla="*/ 3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9" name="Freeform 165"/>
            <p:cNvSpPr>
              <a:spLocks/>
            </p:cNvSpPr>
            <p:nvPr/>
          </p:nvSpPr>
          <p:spPr bwMode="auto">
            <a:xfrm>
              <a:off x="2393950" y="541020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6 w 27"/>
                <a:gd name="T3" fmla="*/ 9 h 9"/>
                <a:gd name="T4" fmla="*/ 27 w 27"/>
                <a:gd name="T5" fmla="*/ 0 h 9"/>
                <a:gd name="T6" fmla="*/ 3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6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0" name="Freeform 166"/>
            <p:cNvSpPr>
              <a:spLocks noEditPoints="1"/>
            </p:cNvSpPr>
            <p:nvPr/>
          </p:nvSpPr>
          <p:spPr bwMode="auto">
            <a:xfrm>
              <a:off x="2393950" y="5407025"/>
              <a:ext cx="42863" cy="17462"/>
            </a:xfrm>
            <a:custGeom>
              <a:avLst/>
              <a:gdLst>
                <a:gd name="T0" fmla="*/ 26 w 27"/>
                <a:gd name="T1" fmla="*/ 11 h 11"/>
                <a:gd name="T2" fmla="*/ 0 w 27"/>
                <a:gd name="T3" fmla="*/ 11 h 11"/>
                <a:gd name="T4" fmla="*/ 2 w 27"/>
                <a:gd name="T5" fmla="*/ 0 h 11"/>
                <a:gd name="T6" fmla="*/ 27 w 27"/>
                <a:gd name="T7" fmla="*/ 0 h 11"/>
                <a:gd name="T8" fmla="*/ 26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6 w 27"/>
                <a:gd name="T15" fmla="*/ 2 h 11"/>
                <a:gd name="T16" fmla="*/ 3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6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6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6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1" name="Freeform 167"/>
            <p:cNvSpPr>
              <a:spLocks/>
            </p:cNvSpPr>
            <p:nvPr/>
          </p:nvSpPr>
          <p:spPr bwMode="auto">
            <a:xfrm>
              <a:off x="2436813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2" name="Freeform 168"/>
            <p:cNvSpPr>
              <a:spLocks noEditPoints="1"/>
            </p:cNvSpPr>
            <p:nvPr/>
          </p:nvSpPr>
          <p:spPr bwMode="auto">
            <a:xfrm>
              <a:off x="2436813" y="5407025"/>
              <a:ext cx="42863" cy="17462"/>
            </a:xfrm>
            <a:custGeom>
              <a:avLst/>
              <a:gdLst>
                <a:gd name="T0" fmla="*/ 25 w 27"/>
                <a:gd name="T1" fmla="*/ 11 h 11"/>
                <a:gd name="T2" fmla="*/ 0 w 27"/>
                <a:gd name="T3" fmla="*/ 11 h 11"/>
                <a:gd name="T4" fmla="*/ 1 w 27"/>
                <a:gd name="T5" fmla="*/ 0 h 11"/>
                <a:gd name="T6" fmla="*/ 27 w 27"/>
                <a:gd name="T7" fmla="*/ 0 h 11"/>
                <a:gd name="T8" fmla="*/ 25 w 27"/>
                <a:gd name="T9" fmla="*/ 11 h 11"/>
                <a:gd name="T10" fmla="*/ 1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3 w 27"/>
                <a:gd name="T17" fmla="*/ 2 h 11"/>
                <a:gd name="T18" fmla="*/ 1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lnTo>
                    <a:pt x="0" y="11"/>
                  </a:lnTo>
                  <a:lnTo>
                    <a:pt x="1" y="0"/>
                  </a:lnTo>
                  <a:lnTo>
                    <a:pt x="27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3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3" name="Freeform 169"/>
            <p:cNvSpPr>
              <a:spLocks/>
            </p:cNvSpPr>
            <p:nvPr/>
          </p:nvSpPr>
          <p:spPr bwMode="auto">
            <a:xfrm>
              <a:off x="2479675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3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3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4" name="Freeform 170"/>
            <p:cNvSpPr>
              <a:spLocks noEditPoints="1"/>
            </p:cNvSpPr>
            <p:nvPr/>
          </p:nvSpPr>
          <p:spPr bwMode="auto">
            <a:xfrm>
              <a:off x="2479675" y="5407025"/>
              <a:ext cx="41275" cy="17462"/>
            </a:xfrm>
            <a:custGeom>
              <a:avLst/>
              <a:gdLst>
                <a:gd name="T0" fmla="*/ 25 w 26"/>
                <a:gd name="T1" fmla="*/ 11 h 11"/>
                <a:gd name="T2" fmla="*/ 0 w 26"/>
                <a:gd name="T3" fmla="*/ 11 h 11"/>
                <a:gd name="T4" fmla="*/ 1 w 26"/>
                <a:gd name="T5" fmla="*/ 0 h 11"/>
                <a:gd name="T6" fmla="*/ 26 w 26"/>
                <a:gd name="T7" fmla="*/ 0 h 11"/>
                <a:gd name="T8" fmla="*/ 25 w 26"/>
                <a:gd name="T9" fmla="*/ 11 h 11"/>
                <a:gd name="T10" fmla="*/ 1 w 26"/>
                <a:gd name="T11" fmla="*/ 9 h 11"/>
                <a:gd name="T12" fmla="*/ 23 w 26"/>
                <a:gd name="T13" fmla="*/ 9 h 11"/>
                <a:gd name="T14" fmla="*/ 25 w 26"/>
                <a:gd name="T15" fmla="*/ 2 h 11"/>
                <a:gd name="T16" fmla="*/ 3 w 26"/>
                <a:gd name="T17" fmla="*/ 2 h 11"/>
                <a:gd name="T18" fmla="*/ 1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11"/>
                  </a:moveTo>
                  <a:lnTo>
                    <a:pt x="0" y="11"/>
                  </a:lnTo>
                  <a:lnTo>
                    <a:pt x="1" y="0"/>
                  </a:lnTo>
                  <a:lnTo>
                    <a:pt x="26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5" name="Freeform 171"/>
            <p:cNvSpPr>
              <a:spLocks/>
            </p:cNvSpPr>
            <p:nvPr/>
          </p:nvSpPr>
          <p:spPr bwMode="auto">
            <a:xfrm>
              <a:off x="2520950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2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6" name="Freeform 172"/>
            <p:cNvSpPr>
              <a:spLocks noEditPoints="1"/>
            </p:cNvSpPr>
            <p:nvPr/>
          </p:nvSpPr>
          <p:spPr bwMode="auto">
            <a:xfrm>
              <a:off x="2519363" y="5407025"/>
              <a:ext cx="41275" cy="17462"/>
            </a:xfrm>
            <a:custGeom>
              <a:avLst/>
              <a:gdLst>
                <a:gd name="T0" fmla="*/ 26 w 26"/>
                <a:gd name="T1" fmla="*/ 11 h 11"/>
                <a:gd name="T2" fmla="*/ 0 w 26"/>
                <a:gd name="T3" fmla="*/ 11 h 11"/>
                <a:gd name="T4" fmla="*/ 1 w 26"/>
                <a:gd name="T5" fmla="*/ 0 h 11"/>
                <a:gd name="T6" fmla="*/ 26 w 26"/>
                <a:gd name="T7" fmla="*/ 0 h 11"/>
                <a:gd name="T8" fmla="*/ 26 w 26"/>
                <a:gd name="T9" fmla="*/ 11 h 11"/>
                <a:gd name="T10" fmla="*/ 3 w 26"/>
                <a:gd name="T11" fmla="*/ 9 h 11"/>
                <a:gd name="T12" fmla="*/ 25 w 26"/>
                <a:gd name="T13" fmla="*/ 9 h 11"/>
                <a:gd name="T14" fmla="*/ 25 w 26"/>
                <a:gd name="T15" fmla="*/ 2 h 11"/>
                <a:gd name="T16" fmla="*/ 3 w 26"/>
                <a:gd name="T17" fmla="*/ 2 h 11"/>
                <a:gd name="T18" fmla="*/ 3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0" y="11"/>
                  </a:lnTo>
                  <a:lnTo>
                    <a:pt x="1" y="0"/>
                  </a:lnTo>
                  <a:lnTo>
                    <a:pt x="26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7" name="Freeform 173"/>
            <p:cNvSpPr>
              <a:spLocks/>
            </p:cNvSpPr>
            <p:nvPr/>
          </p:nvSpPr>
          <p:spPr bwMode="auto">
            <a:xfrm>
              <a:off x="2563813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5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5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8" name="Freeform 174"/>
            <p:cNvSpPr>
              <a:spLocks noEditPoints="1"/>
            </p:cNvSpPr>
            <p:nvPr/>
          </p:nvSpPr>
          <p:spPr bwMode="auto">
            <a:xfrm>
              <a:off x="2563813" y="5407025"/>
              <a:ext cx="39688" cy="17462"/>
            </a:xfrm>
            <a:custGeom>
              <a:avLst/>
              <a:gdLst>
                <a:gd name="T0" fmla="*/ 25 w 25"/>
                <a:gd name="T1" fmla="*/ 11 h 11"/>
                <a:gd name="T2" fmla="*/ 0 w 25"/>
                <a:gd name="T3" fmla="*/ 11 h 11"/>
                <a:gd name="T4" fmla="*/ 0 w 25"/>
                <a:gd name="T5" fmla="*/ 0 h 11"/>
                <a:gd name="T6" fmla="*/ 25 w 25"/>
                <a:gd name="T7" fmla="*/ 0 h 11"/>
                <a:gd name="T8" fmla="*/ 25 w 25"/>
                <a:gd name="T9" fmla="*/ 11 h 11"/>
                <a:gd name="T10" fmla="*/ 1 w 25"/>
                <a:gd name="T11" fmla="*/ 9 h 11"/>
                <a:gd name="T12" fmla="*/ 24 w 25"/>
                <a:gd name="T13" fmla="*/ 9 h 11"/>
                <a:gd name="T14" fmla="*/ 24 w 25"/>
                <a:gd name="T15" fmla="*/ 2 h 11"/>
                <a:gd name="T16" fmla="*/ 1 w 25"/>
                <a:gd name="T17" fmla="*/ 2 h 11"/>
                <a:gd name="T18" fmla="*/ 1 w 2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9" name="Rectangle 175"/>
            <p:cNvSpPr>
              <a:spLocks noChangeArrowheads="1"/>
            </p:cNvSpPr>
            <p:nvPr/>
          </p:nvSpPr>
          <p:spPr bwMode="auto">
            <a:xfrm>
              <a:off x="2606675" y="5410200"/>
              <a:ext cx="36513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0" name="Freeform 176"/>
            <p:cNvSpPr>
              <a:spLocks noEditPoints="1"/>
            </p:cNvSpPr>
            <p:nvPr/>
          </p:nvSpPr>
          <p:spPr bwMode="auto">
            <a:xfrm>
              <a:off x="2606675" y="5407025"/>
              <a:ext cx="39688" cy="17462"/>
            </a:xfrm>
            <a:custGeom>
              <a:avLst/>
              <a:gdLst>
                <a:gd name="T0" fmla="*/ 25 w 25"/>
                <a:gd name="T1" fmla="*/ 11 h 11"/>
                <a:gd name="T2" fmla="*/ 0 w 25"/>
                <a:gd name="T3" fmla="*/ 11 h 11"/>
                <a:gd name="T4" fmla="*/ 0 w 25"/>
                <a:gd name="T5" fmla="*/ 0 h 11"/>
                <a:gd name="T6" fmla="*/ 25 w 25"/>
                <a:gd name="T7" fmla="*/ 0 h 11"/>
                <a:gd name="T8" fmla="*/ 25 w 25"/>
                <a:gd name="T9" fmla="*/ 11 h 11"/>
                <a:gd name="T10" fmla="*/ 1 w 25"/>
                <a:gd name="T11" fmla="*/ 9 h 11"/>
                <a:gd name="T12" fmla="*/ 23 w 25"/>
                <a:gd name="T13" fmla="*/ 9 h 11"/>
                <a:gd name="T14" fmla="*/ 23 w 25"/>
                <a:gd name="T15" fmla="*/ 2 h 11"/>
                <a:gd name="T16" fmla="*/ 1 w 25"/>
                <a:gd name="T17" fmla="*/ 2 h 11"/>
                <a:gd name="T18" fmla="*/ 1 w 2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1" name="Freeform 177"/>
            <p:cNvSpPr>
              <a:spLocks/>
            </p:cNvSpPr>
            <p:nvPr/>
          </p:nvSpPr>
          <p:spPr bwMode="auto">
            <a:xfrm>
              <a:off x="2647950" y="5410200"/>
              <a:ext cx="39688" cy="14287"/>
            </a:xfrm>
            <a:custGeom>
              <a:avLst/>
              <a:gdLst>
                <a:gd name="T0" fmla="*/ 2 w 25"/>
                <a:gd name="T1" fmla="*/ 0 h 9"/>
                <a:gd name="T2" fmla="*/ 0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2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" y="0"/>
                  </a:moveTo>
                  <a:lnTo>
                    <a:pt x="0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2" name="Freeform 178"/>
            <p:cNvSpPr>
              <a:spLocks noEditPoints="1"/>
            </p:cNvSpPr>
            <p:nvPr/>
          </p:nvSpPr>
          <p:spPr bwMode="auto">
            <a:xfrm>
              <a:off x="2647950" y="5407025"/>
              <a:ext cx="39688" cy="17462"/>
            </a:xfrm>
            <a:custGeom>
              <a:avLst/>
              <a:gdLst>
                <a:gd name="T0" fmla="*/ 25 w 25"/>
                <a:gd name="T1" fmla="*/ 11 h 11"/>
                <a:gd name="T2" fmla="*/ 0 w 25"/>
                <a:gd name="T3" fmla="*/ 11 h 11"/>
                <a:gd name="T4" fmla="*/ 0 w 25"/>
                <a:gd name="T5" fmla="*/ 0 h 11"/>
                <a:gd name="T6" fmla="*/ 25 w 25"/>
                <a:gd name="T7" fmla="*/ 0 h 11"/>
                <a:gd name="T8" fmla="*/ 25 w 25"/>
                <a:gd name="T9" fmla="*/ 11 h 11"/>
                <a:gd name="T10" fmla="*/ 2 w 25"/>
                <a:gd name="T11" fmla="*/ 9 h 11"/>
                <a:gd name="T12" fmla="*/ 24 w 25"/>
                <a:gd name="T13" fmla="*/ 9 h 11"/>
                <a:gd name="T14" fmla="*/ 24 w 25"/>
                <a:gd name="T15" fmla="*/ 2 h 11"/>
                <a:gd name="T16" fmla="*/ 2 w 25"/>
                <a:gd name="T17" fmla="*/ 2 h 11"/>
                <a:gd name="T18" fmla="*/ 2 w 2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3" name="Rectangle 179"/>
            <p:cNvSpPr>
              <a:spLocks noChangeArrowheads="1"/>
            </p:cNvSpPr>
            <p:nvPr/>
          </p:nvSpPr>
          <p:spPr bwMode="auto">
            <a:xfrm>
              <a:off x="2690813" y="541020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4" name="Freeform 180"/>
            <p:cNvSpPr>
              <a:spLocks noEditPoints="1"/>
            </p:cNvSpPr>
            <p:nvPr/>
          </p:nvSpPr>
          <p:spPr bwMode="auto">
            <a:xfrm>
              <a:off x="2687638" y="540702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6 w 27"/>
                <a:gd name="T7" fmla="*/ 0 h 11"/>
                <a:gd name="T8" fmla="*/ 27 w 27"/>
                <a:gd name="T9" fmla="*/ 11 h 11"/>
                <a:gd name="T10" fmla="*/ 3 w 27"/>
                <a:gd name="T11" fmla="*/ 9 h 11"/>
                <a:gd name="T12" fmla="*/ 26 w 27"/>
                <a:gd name="T13" fmla="*/ 9 h 11"/>
                <a:gd name="T14" fmla="*/ 24 w 27"/>
                <a:gd name="T15" fmla="*/ 2 h 11"/>
                <a:gd name="T16" fmla="*/ 3 w 27"/>
                <a:gd name="T17" fmla="*/ 2 h 11"/>
                <a:gd name="T18" fmla="*/ 3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4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5" name="Rectangle 181"/>
            <p:cNvSpPr>
              <a:spLocks noChangeArrowheads="1"/>
            </p:cNvSpPr>
            <p:nvPr/>
          </p:nvSpPr>
          <p:spPr bwMode="auto">
            <a:xfrm>
              <a:off x="2730500" y="541020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6" name="Freeform 182"/>
            <p:cNvSpPr>
              <a:spLocks noEditPoints="1"/>
            </p:cNvSpPr>
            <p:nvPr/>
          </p:nvSpPr>
          <p:spPr bwMode="auto">
            <a:xfrm>
              <a:off x="2730500" y="5407025"/>
              <a:ext cx="39688" cy="17462"/>
            </a:xfrm>
            <a:custGeom>
              <a:avLst/>
              <a:gdLst>
                <a:gd name="T0" fmla="*/ 25 w 25"/>
                <a:gd name="T1" fmla="*/ 11 h 11"/>
                <a:gd name="T2" fmla="*/ 0 w 25"/>
                <a:gd name="T3" fmla="*/ 11 h 11"/>
                <a:gd name="T4" fmla="*/ 0 w 25"/>
                <a:gd name="T5" fmla="*/ 0 h 11"/>
                <a:gd name="T6" fmla="*/ 25 w 25"/>
                <a:gd name="T7" fmla="*/ 0 h 11"/>
                <a:gd name="T8" fmla="*/ 25 w 25"/>
                <a:gd name="T9" fmla="*/ 11 h 11"/>
                <a:gd name="T10" fmla="*/ 1 w 25"/>
                <a:gd name="T11" fmla="*/ 9 h 11"/>
                <a:gd name="T12" fmla="*/ 24 w 25"/>
                <a:gd name="T13" fmla="*/ 9 h 11"/>
                <a:gd name="T14" fmla="*/ 24 w 25"/>
                <a:gd name="T15" fmla="*/ 2 h 11"/>
                <a:gd name="T16" fmla="*/ 1 w 25"/>
                <a:gd name="T17" fmla="*/ 2 h 11"/>
                <a:gd name="T18" fmla="*/ 1 w 2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7" name="Rectangle 183"/>
            <p:cNvSpPr>
              <a:spLocks noChangeArrowheads="1"/>
            </p:cNvSpPr>
            <p:nvPr/>
          </p:nvSpPr>
          <p:spPr bwMode="auto">
            <a:xfrm>
              <a:off x="2773363" y="5410200"/>
              <a:ext cx="36513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8" name="Freeform 184"/>
            <p:cNvSpPr>
              <a:spLocks noEditPoints="1"/>
            </p:cNvSpPr>
            <p:nvPr/>
          </p:nvSpPr>
          <p:spPr bwMode="auto">
            <a:xfrm>
              <a:off x="2770188" y="540702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5 w 27"/>
                <a:gd name="T7" fmla="*/ 0 h 11"/>
                <a:gd name="T8" fmla="*/ 27 w 27"/>
                <a:gd name="T9" fmla="*/ 11 h 11"/>
                <a:gd name="T10" fmla="*/ 3 w 27"/>
                <a:gd name="T11" fmla="*/ 9 h 11"/>
                <a:gd name="T12" fmla="*/ 25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3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9" name="Rectangle 185"/>
            <p:cNvSpPr>
              <a:spLocks noChangeArrowheads="1"/>
            </p:cNvSpPr>
            <p:nvPr/>
          </p:nvSpPr>
          <p:spPr bwMode="auto">
            <a:xfrm>
              <a:off x="2814638" y="541020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0" name="Freeform 186"/>
            <p:cNvSpPr>
              <a:spLocks noEditPoints="1"/>
            </p:cNvSpPr>
            <p:nvPr/>
          </p:nvSpPr>
          <p:spPr bwMode="auto">
            <a:xfrm>
              <a:off x="2813050" y="5407025"/>
              <a:ext cx="41275" cy="17462"/>
            </a:xfrm>
            <a:custGeom>
              <a:avLst/>
              <a:gdLst>
                <a:gd name="T0" fmla="*/ 26 w 26"/>
                <a:gd name="T1" fmla="*/ 11 h 11"/>
                <a:gd name="T2" fmla="*/ 1 w 26"/>
                <a:gd name="T3" fmla="*/ 11 h 11"/>
                <a:gd name="T4" fmla="*/ 0 w 26"/>
                <a:gd name="T5" fmla="*/ 0 h 11"/>
                <a:gd name="T6" fmla="*/ 25 w 26"/>
                <a:gd name="T7" fmla="*/ 0 h 11"/>
                <a:gd name="T8" fmla="*/ 26 w 26"/>
                <a:gd name="T9" fmla="*/ 11 h 11"/>
                <a:gd name="T10" fmla="*/ 3 w 26"/>
                <a:gd name="T11" fmla="*/ 9 h 11"/>
                <a:gd name="T12" fmla="*/ 25 w 26"/>
                <a:gd name="T13" fmla="*/ 9 h 11"/>
                <a:gd name="T14" fmla="*/ 24 w 26"/>
                <a:gd name="T15" fmla="*/ 2 h 11"/>
                <a:gd name="T16" fmla="*/ 1 w 26"/>
                <a:gd name="T17" fmla="*/ 2 h 11"/>
                <a:gd name="T18" fmla="*/ 3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1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1" name="Freeform 187"/>
            <p:cNvSpPr>
              <a:spLocks/>
            </p:cNvSpPr>
            <p:nvPr/>
          </p:nvSpPr>
          <p:spPr bwMode="auto">
            <a:xfrm>
              <a:off x="2854325" y="5410200"/>
              <a:ext cx="41275" cy="14287"/>
            </a:xfrm>
            <a:custGeom>
              <a:avLst/>
              <a:gdLst>
                <a:gd name="T0" fmla="*/ 0 w 26"/>
                <a:gd name="T1" fmla="*/ 0 h 9"/>
                <a:gd name="T2" fmla="*/ 2 w 26"/>
                <a:gd name="T3" fmla="*/ 9 h 9"/>
                <a:gd name="T4" fmla="*/ 26 w 26"/>
                <a:gd name="T5" fmla="*/ 9 h 9"/>
                <a:gd name="T6" fmla="*/ 24 w 26"/>
                <a:gd name="T7" fmla="*/ 0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" y="9"/>
                  </a:lnTo>
                  <a:lnTo>
                    <a:pt x="26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2" name="Freeform 188"/>
            <p:cNvSpPr>
              <a:spLocks noEditPoints="1"/>
            </p:cNvSpPr>
            <p:nvPr/>
          </p:nvSpPr>
          <p:spPr bwMode="auto">
            <a:xfrm>
              <a:off x="2854325" y="540702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6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3" name="Freeform 189"/>
            <p:cNvSpPr>
              <a:spLocks/>
            </p:cNvSpPr>
            <p:nvPr/>
          </p:nvSpPr>
          <p:spPr bwMode="auto">
            <a:xfrm>
              <a:off x="2281238" y="542925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4 w 27"/>
                <a:gd name="T3" fmla="*/ 9 h 9"/>
                <a:gd name="T4" fmla="*/ 27 w 27"/>
                <a:gd name="T5" fmla="*/ 0 h 9"/>
                <a:gd name="T6" fmla="*/ 3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4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4" name="Freeform 190"/>
            <p:cNvSpPr>
              <a:spLocks noEditPoints="1"/>
            </p:cNvSpPr>
            <p:nvPr/>
          </p:nvSpPr>
          <p:spPr bwMode="auto">
            <a:xfrm>
              <a:off x="2279650" y="5426075"/>
              <a:ext cx="44450" cy="17462"/>
            </a:xfrm>
            <a:custGeom>
              <a:avLst/>
              <a:gdLst>
                <a:gd name="T0" fmla="*/ 26 w 28"/>
                <a:gd name="T1" fmla="*/ 11 h 11"/>
                <a:gd name="T2" fmla="*/ 0 w 28"/>
                <a:gd name="T3" fmla="*/ 11 h 11"/>
                <a:gd name="T4" fmla="*/ 3 w 28"/>
                <a:gd name="T5" fmla="*/ 0 h 11"/>
                <a:gd name="T6" fmla="*/ 28 w 28"/>
                <a:gd name="T7" fmla="*/ 0 h 11"/>
                <a:gd name="T8" fmla="*/ 26 w 28"/>
                <a:gd name="T9" fmla="*/ 11 h 11"/>
                <a:gd name="T10" fmla="*/ 3 w 28"/>
                <a:gd name="T11" fmla="*/ 9 h 11"/>
                <a:gd name="T12" fmla="*/ 25 w 28"/>
                <a:gd name="T13" fmla="*/ 9 h 11"/>
                <a:gd name="T14" fmla="*/ 26 w 28"/>
                <a:gd name="T15" fmla="*/ 2 h 11"/>
                <a:gd name="T16" fmla="*/ 4 w 28"/>
                <a:gd name="T17" fmla="*/ 2 h 11"/>
                <a:gd name="T18" fmla="*/ 3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6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6" y="2"/>
                  </a:lnTo>
                  <a:lnTo>
                    <a:pt x="4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5" name="Freeform 191"/>
            <p:cNvSpPr>
              <a:spLocks/>
            </p:cNvSpPr>
            <p:nvPr/>
          </p:nvSpPr>
          <p:spPr bwMode="auto">
            <a:xfrm>
              <a:off x="2324100" y="542925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4 w 27"/>
                <a:gd name="T3" fmla="*/ 9 h 9"/>
                <a:gd name="T4" fmla="*/ 27 w 27"/>
                <a:gd name="T5" fmla="*/ 0 h 9"/>
                <a:gd name="T6" fmla="*/ 1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4" y="9"/>
                  </a:lnTo>
                  <a:lnTo>
                    <a:pt x="27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6" name="Freeform 192"/>
            <p:cNvSpPr>
              <a:spLocks noEditPoints="1"/>
            </p:cNvSpPr>
            <p:nvPr/>
          </p:nvSpPr>
          <p:spPr bwMode="auto">
            <a:xfrm>
              <a:off x="2320925" y="5426075"/>
              <a:ext cx="46038" cy="17462"/>
            </a:xfrm>
            <a:custGeom>
              <a:avLst/>
              <a:gdLst>
                <a:gd name="T0" fmla="*/ 27 w 29"/>
                <a:gd name="T1" fmla="*/ 11 h 11"/>
                <a:gd name="T2" fmla="*/ 0 w 29"/>
                <a:gd name="T3" fmla="*/ 11 h 11"/>
                <a:gd name="T4" fmla="*/ 3 w 29"/>
                <a:gd name="T5" fmla="*/ 0 h 11"/>
                <a:gd name="T6" fmla="*/ 29 w 29"/>
                <a:gd name="T7" fmla="*/ 0 h 11"/>
                <a:gd name="T8" fmla="*/ 27 w 29"/>
                <a:gd name="T9" fmla="*/ 11 h 11"/>
                <a:gd name="T10" fmla="*/ 3 w 29"/>
                <a:gd name="T11" fmla="*/ 9 h 11"/>
                <a:gd name="T12" fmla="*/ 26 w 29"/>
                <a:gd name="T13" fmla="*/ 9 h 11"/>
                <a:gd name="T14" fmla="*/ 27 w 29"/>
                <a:gd name="T15" fmla="*/ 2 h 11"/>
                <a:gd name="T16" fmla="*/ 5 w 29"/>
                <a:gd name="T17" fmla="*/ 2 h 11"/>
                <a:gd name="T18" fmla="*/ 3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7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29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7" y="2"/>
                  </a:lnTo>
                  <a:lnTo>
                    <a:pt x="5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7" name="Freeform 193"/>
            <p:cNvSpPr>
              <a:spLocks/>
            </p:cNvSpPr>
            <p:nvPr/>
          </p:nvSpPr>
          <p:spPr bwMode="auto">
            <a:xfrm>
              <a:off x="2366963" y="5429250"/>
              <a:ext cx="41275" cy="14287"/>
            </a:xfrm>
            <a:custGeom>
              <a:avLst/>
              <a:gdLst>
                <a:gd name="T0" fmla="*/ 0 w 26"/>
                <a:gd name="T1" fmla="*/ 9 h 9"/>
                <a:gd name="T2" fmla="*/ 25 w 26"/>
                <a:gd name="T3" fmla="*/ 9 h 9"/>
                <a:gd name="T4" fmla="*/ 26 w 26"/>
                <a:gd name="T5" fmla="*/ 0 h 9"/>
                <a:gd name="T6" fmla="*/ 3 w 26"/>
                <a:gd name="T7" fmla="*/ 0 h 9"/>
                <a:gd name="T8" fmla="*/ 0 w 2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9"/>
                  </a:moveTo>
                  <a:lnTo>
                    <a:pt x="25" y="9"/>
                  </a:lnTo>
                  <a:lnTo>
                    <a:pt x="26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8" name="Freeform 194"/>
            <p:cNvSpPr>
              <a:spLocks noEditPoints="1"/>
            </p:cNvSpPr>
            <p:nvPr/>
          </p:nvSpPr>
          <p:spPr bwMode="auto">
            <a:xfrm>
              <a:off x="2366963" y="5426075"/>
              <a:ext cx="41275" cy="17462"/>
            </a:xfrm>
            <a:custGeom>
              <a:avLst/>
              <a:gdLst>
                <a:gd name="T0" fmla="*/ 25 w 26"/>
                <a:gd name="T1" fmla="*/ 11 h 11"/>
                <a:gd name="T2" fmla="*/ 0 w 26"/>
                <a:gd name="T3" fmla="*/ 11 h 11"/>
                <a:gd name="T4" fmla="*/ 1 w 26"/>
                <a:gd name="T5" fmla="*/ 0 h 11"/>
                <a:gd name="T6" fmla="*/ 26 w 26"/>
                <a:gd name="T7" fmla="*/ 0 h 11"/>
                <a:gd name="T8" fmla="*/ 25 w 26"/>
                <a:gd name="T9" fmla="*/ 11 h 11"/>
                <a:gd name="T10" fmla="*/ 1 w 26"/>
                <a:gd name="T11" fmla="*/ 9 h 11"/>
                <a:gd name="T12" fmla="*/ 23 w 26"/>
                <a:gd name="T13" fmla="*/ 9 h 11"/>
                <a:gd name="T14" fmla="*/ 25 w 26"/>
                <a:gd name="T15" fmla="*/ 2 h 11"/>
                <a:gd name="T16" fmla="*/ 3 w 26"/>
                <a:gd name="T17" fmla="*/ 2 h 11"/>
                <a:gd name="T18" fmla="*/ 1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11"/>
                  </a:moveTo>
                  <a:lnTo>
                    <a:pt x="0" y="11"/>
                  </a:lnTo>
                  <a:lnTo>
                    <a:pt x="1" y="0"/>
                  </a:lnTo>
                  <a:lnTo>
                    <a:pt x="26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9" name="Freeform 195"/>
            <p:cNvSpPr>
              <a:spLocks/>
            </p:cNvSpPr>
            <p:nvPr/>
          </p:nvSpPr>
          <p:spPr bwMode="auto">
            <a:xfrm>
              <a:off x="2408238" y="542925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5 w 27"/>
                <a:gd name="T3" fmla="*/ 9 h 9"/>
                <a:gd name="T4" fmla="*/ 27 w 27"/>
                <a:gd name="T5" fmla="*/ 0 h 9"/>
                <a:gd name="T6" fmla="*/ 2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5" y="9"/>
                  </a:lnTo>
                  <a:lnTo>
                    <a:pt x="27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0" name="Freeform 196"/>
            <p:cNvSpPr>
              <a:spLocks noEditPoints="1"/>
            </p:cNvSpPr>
            <p:nvPr/>
          </p:nvSpPr>
          <p:spPr bwMode="auto">
            <a:xfrm>
              <a:off x="2408238" y="5426075"/>
              <a:ext cx="42863" cy="17462"/>
            </a:xfrm>
            <a:custGeom>
              <a:avLst/>
              <a:gdLst>
                <a:gd name="T0" fmla="*/ 25 w 27"/>
                <a:gd name="T1" fmla="*/ 11 h 11"/>
                <a:gd name="T2" fmla="*/ 0 w 27"/>
                <a:gd name="T3" fmla="*/ 11 h 11"/>
                <a:gd name="T4" fmla="*/ 2 w 27"/>
                <a:gd name="T5" fmla="*/ 0 h 11"/>
                <a:gd name="T6" fmla="*/ 27 w 27"/>
                <a:gd name="T7" fmla="*/ 0 h 11"/>
                <a:gd name="T8" fmla="*/ 25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5 w 27"/>
                <a:gd name="T15" fmla="*/ 2 h 11"/>
                <a:gd name="T16" fmla="*/ 3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1" name="Freeform 197"/>
            <p:cNvSpPr>
              <a:spLocks/>
            </p:cNvSpPr>
            <p:nvPr/>
          </p:nvSpPr>
          <p:spPr bwMode="auto">
            <a:xfrm>
              <a:off x="2451100" y="54292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2" name="Freeform 198"/>
            <p:cNvSpPr>
              <a:spLocks noEditPoints="1"/>
            </p:cNvSpPr>
            <p:nvPr/>
          </p:nvSpPr>
          <p:spPr bwMode="auto">
            <a:xfrm>
              <a:off x="2447925" y="5426075"/>
              <a:ext cx="46038" cy="17462"/>
            </a:xfrm>
            <a:custGeom>
              <a:avLst/>
              <a:gdLst>
                <a:gd name="T0" fmla="*/ 27 w 29"/>
                <a:gd name="T1" fmla="*/ 11 h 11"/>
                <a:gd name="T2" fmla="*/ 0 w 29"/>
                <a:gd name="T3" fmla="*/ 11 h 11"/>
                <a:gd name="T4" fmla="*/ 2 w 29"/>
                <a:gd name="T5" fmla="*/ 0 h 11"/>
                <a:gd name="T6" fmla="*/ 29 w 29"/>
                <a:gd name="T7" fmla="*/ 0 h 11"/>
                <a:gd name="T8" fmla="*/ 27 w 29"/>
                <a:gd name="T9" fmla="*/ 11 h 11"/>
                <a:gd name="T10" fmla="*/ 2 w 29"/>
                <a:gd name="T11" fmla="*/ 9 h 11"/>
                <a:gd name="T12" fmla="*/ 26 w 29"/>
                <a:gd name="T13" fmla="*/ 9 h 11"/>
                <a:gd name="T14" fmla="*/ 26 w 29"/>
                <a:gd name="T15" fmla="*/ 2 h 11"/>
                <a:gd name="T16" fmla="*/ 3 w 29"/>
                <a:gd name="T17" fmla="*/ 2 h 11"/>
                <a:gd name="T18" fmla="*/ 2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7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9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6" y="9"/>
                  </a:lnTo>
                  <a:lnTo>
                    <a:pt x="26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3" name="Freeform 199"/>
            <p:cNvSpPr>
              <a:spLocks/>
            </p:cNvSpPr>
            <p:nvPr/>
          </p:nvSpPr>
          <p:spPr bwMode="auto">
            <a:xfrm>
              <a:off x="2493963" y="54292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3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3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4" name="Freeform 200"/>
            <p:cNvSpPr>
              <a:spLocks noEditPoints="1"/>
            </p:cNvSpPr>
            <p:nvPr/>
          </p:nvSpPr>
          <p:spPr bwMode="auto">
            <a:xfrm>
              <a:off x="2490788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0 w 27"/>
                <a:gd name="T3" fmla="*/ 11 h 11"/>
                <a:gd name="T4" fmla="*/ 2 w 27"/>
                <a:gd name="T5" fmla="*/ 0 h 11"/>
                <a:gd name="T6" fmla="*/ 27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5 w 27"/>
                <a:gd name="T13" fmla="*/ 9 h 11"/>
                <a:gd name="T14" fmla="*/ 25 w 27"/>
                <a:gd name="T15" fmla="*/ 2 h 11"/>
                <a:gd name="T16" fmla="*/ 3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5" name="Freeform 201"/>
            <p:cNvSpPr>
              <a:spLocks/>
            </p:cNvSpPr>
            <p:nvPr/>
          </p:nvSpPr>
          <p:spPr bwMode="auto">
            <a:xfrm>
              <a:off x="2535238" y="54292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5 w 25"/>
                <a:gd name="T3" fmla="*/ 9 h 9"/>
                <a:gd name="T4" fmla="*/ 25 w 25"/>
                <a:gd name="T5" fmla="*/ 0 h 9"/>
                <a:gd name="T6" fmla="*/ 2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5" y="9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6" name="Freeform 202"/>
            <p:cNvSpPr>
              <a:spLocks noEditPoints="1"/>
            </p:cNvSpPr>
            <p:nvPr/>
          </p:nvSpPr>
          <p:spPr bwMode="auto">
            <a:xfrm>
              <a:off x="2535238" y="5426075"/>
              <a:ext cx="42863" cy="17462"/>
            </a:xfrm>
            <a:custGeom>
              <a:avLst/>
              <a:gdLst>
                <a:gd name="T0" fmla="*/ 25 w 27"/>
                <a:gd name="T1" fmla="*/ 11 h 11"/>
                <a:gd name="T2" fmla="*/ 0 w 27"/>
                <a:gd name="T3" fmla="*/ 11 h 11"/>
                <a:gd name="T4" fmla="*/ 0 w 27"/>
                <a:gd name="T5" fmla="*/ 0 h 11"/>
                <a:gd name="T6" fmla="*/ 27 w 27"/>
                <a:gd name="T7" fmla="*/ 0 h 11"/>
                <a:gd name="T8" fmla="*/ 25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5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7" name="Freeform 203"/>
            <p:cNvSpPr>
              <a:spLocks/>
            </p:cNvSpPr>
            <p:nvPr/>
          </p:nvSpPr>
          <p:spPr bwMode="auto">
            <a:xfrm>
              <a:off x="2578100" y="54292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3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3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8" name="Freeform 204"/>
            <p:cNvSpPr>
              <a:spLocks noEditPoints="1"/>
            </p:cNvSpPr>
            <p:nvPr/>
          </p:nvSpPr>
          <p:spPr bwMode="auto">
            <a:xfrm>
              <a:off x="2578100" y="5426075"/>
              <a:ext cx="39688" cy="17462"/>
            </a:xfrm>
            <a:custGeom>
              <a:avLst/>
              <a:gdLst>
                <a:gd name="T0" fmla="*/ 25 w 25"/>
                <a:gd name="T1" fmla="*/ 11 h 11"/>
                <a:gd name="T2" fmla="*/ 0 w 25"/>
                <a:gd name="T3" fmla="*/ 11 h 11"/>
                <a:gd name="T4" fmla="*/ 0 w 25"/>
                <a:gd name="T5" fmla="*/ 0 h 11"/>
                <a:gd name="T6" fmla="*/ 25 w 25"/>
                <a:gd name="T7" fmla="*/ 0 h 11"/>
                <a:gd name="T8" fmla="*/ 25 w 25"/>
                <a:gd name="T9" fmla="*/ 11 h 11"/>
                <a:gd name="T10" fmla="*/ 1 w 25"/>
                <a:gd name="T11" fmla="*/ 9 h 11"/>
                <a:gd name="T12" fmla="*/ 23 w 25"/>
                <a:gd name="T13" fmla="*/ 9 h 11"/>
                <a:gd name="T14" fmla="*/ 23 w 25"/>
                <a:gd name="T15" fmla="*/ 2 h 11"/>
                <a:gd name="T16" fmla="*/ 1 w 25"/>
                <a:gd name="T17" fmla="*/ 2 h 11"/>
                <a:gd name="T18" fmla="*/ 1 w 2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9" name="Rectangle 206"/>
            <p:cNvSpPr>
              <a:spLocks noChangeArrowheads="1"/>
            </p:cNvSpPr>
            <p:nvPr/>
          </p:nvSpPr>
          <p:spPr bwMode="auto">
            <a:xfrm>
              <a:off x="2622550" y="542925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0" name="Freeform 207"/>
            <p:cNvSpPr>
              <a:spLocks noEditPoints="1"/>
            </p:cNvSpPr>
            <p:nvPr/>
          </p:nvSpPr>
          <p:spPr bwMode="auto">
            <a:xfrm>
              <a:off x="2619375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0 w 27"/>
                <a:gd name="T3" fmla="*/ 11 h 11"/>
                <a:gd name="T4" fmla="*/ 0 w 27"/>
                <a:gd name="T5" fmla="*/ 0 h 11"/>
                <a:gd name="T6" fmla="*/ 27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6 w 27"/>
                <a:gd name="T13" fmla="*/ 9 h 11"/>
                <a:gd name="T14" fmla="*/ 26 w 27"/>
                <a:gd name="T15" fmla="*/ 2 h 11"/>
                <a:gd name="T16" fmla="*/ 3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6" y="9"/>
                  </a:lnTo>
                  <a:lnTo>
                    <a:pt x="26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1" name="Rectangle 208"/>
            <p:cNvSpPr>
              <a:spLocks noChangeArrowheads="1"/>
            </p:cNvSpPr>
            <p:nvPr/>
          </p:nvSpPr>
          <p:spPr bwMode="auto">
            <a:xfrm>
              <a:off x="2665413" y="5429250"/>
              <a:ext cx="36513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2" name="Freeform 209"/>
            <p:cNvSpPr>
              <a:spLocks noEditPoints="1"/>
            </p:cNvSpPr>
            <p:nvPr/>
          </p:nvSpPr>
          <p:spPr bwMode="auto">
            <a:xfrm>
              <a:off x="2662238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0 w 27"/>
                <a:gd name="T3" fmla="*/ 11 h 11"/>
                <a:gd name="T4" fmla="*/ 0 w 27"/>
                <a:gd name="T5" fmla="*/ 0 h 11"/>
                <a:gd name="T6" fmla="*/ 25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3" name="Freeform 210"/>
            <p:cNvSpPr>
              <a:spLocks/>
            </p:cNvSpPr>
            <p:nvPr/>
          </p:nvSpPr>
          <p:spPr bwMode="auto">
            <a:xfrm>
              <a:off x="2706688" y="54292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0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4" name="Freeform 211"/>
            <p:cNvSpPr>
              <a:spLocks noEditPoints="1"/>
            </p:cNvSpPr>
            <p:nvPr/>
          </p:nvSpPr>
          <p:spPr bwMode="auto">
            <a:xfrm>
              <a:off x="2705100" y="5426075"/>
              <a:ext cx="41275" cy="17462"/>
            </a:xfrm>
            <a:custGeom>
              <a:avLst/>
              <a:gdLst>
                <a:gd name="T0" fmla="*/ 26 w 26"/>
                <a:gd name="T1" fmla="*/ 11 h 11"/>
                <a:gd name="T2" fmla="*/ 1 w 26"/>
                <a:gd name="T3" fmla="*/ 11 h 11"/>
                <a:gd name="T4" fmla="*/ 0 w 26"/>
                <a:gd name="T5" fmla="*/ 0 h 11"/>
                <a:gd name="T6" fmla="*/ 26 w 26"/>
                <a:gd name="T7" fmla="*/ 0 h 11"/>
                <a:gd name="T8" fmla="*/ 26 w 26"/>
                <a:gd name="T9" fmla="*/ 11 h 11"/>
                <a:gd name="T10" fmla="*/ 3 w 26"/>
                <a:gd name="T11" fmla="*/ 9 h 11"/>
                <a:gd name="T12" fmla="*/ 25 w 26"/>
                <a:gd name="T13" fmla="*/ 9 h 11"/>
                <a:gd name="T14" fmla="*/ 25 w 26"/>
                <a:gd name="T15" fmla="*/ 2 h 11"/>
                <a:gd name="T16" fmla="*/ 3 w 26"/>
                <a:gd name="T17" fmla="*/ 2 h 11"/>
                <a:gd name="T18" fmla="*/ 3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1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5" name="Rectangle 212"/>
            <p:cNvSpPr>
              <a:spLocks noChangeArrowheads="1"/>
            </p:cNvSpPr>
            <p:nvPr/>
          </p:nvSpPr>
          <p:spPr bwMode="auto">
            <a:xfrm>
              <a:off x="2749550" y="542925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6" name="Freeform 213"/>
            <p:cNvSpPr>
              <a:spLocks noEditPoints="1"/>
            </p:cNvSpPr>
            <p:nvPr/>
          </p:nvSpPr>
          <p:spPr bwMode="auto">
            <a:xfrm>
              <a:off x="2746375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6 w 27"/>
                <a:gd name="T7" fmla="*/ 0 h 11"/>
                <a:gd name="T8" fmla="*/ 27 w 27"/>
                <a:gd name="T9" fmla="*/ 11 h 11"/>
                <a:gd name="T10" fmla="*/ 3 w 27"/>
                <a:gd name="T11" fmla="*/ 9 h 11"/>
                <a:gd name="T12" fmla="*/ 26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3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7" name="Freeform 214"/>
            <p:cNvSpPr>
              <a:spLocks/>
            </p:cNvSpPr>
            <p:nvPr/>
          </p:nvSpPr>
          <p:spPr bwMode="auto">
            <a:xfrm>
              <a:off x="2789238" y="54292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2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8" name="Freeform 215"/>
            <p:cNvSpPr>
              <a:spLocks noEditPoints="1"/>
            </p:cNvSpPr>
            <p:nvPr/>
          </p:nvSpPr>
          <p:spPr bwMode="auto">
            <a:xfrm>
              <a:off x="2789238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0 w 27"/>
                <a:gd name="T3" fmla="*/ 11 h 11"/>
                <a:gd name="T4" fmla="*/ 0 w 27"/>
                <a:gd name="T5" fmla="*/ 0 h 11"/>
                <a:gd name="T6" fmla="*/ 25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9" name="Freeform 216"/>
            <p:cNvSpPr>
              <a:spLocks/>
            </p:cNvSpPr>
            <p:nvPr/>
          </p:nvSpPr>
          <p:spPr bwMode="auto">
            <a:xfrm>
              <a:off x="2832100" y="54292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3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0" name="Freeform 217"/>
            <p:cNvSpPr>
              <a:spLocks noEditPoints="1"/>
            </p:cNvSpPr>
            <p:nvPr/>
          </p:nvSpPr>
          <p:spPr bwMode="auto">
            <a:xfrm>
              <a:off x="2828925" y="5426075"/>
              <a:ext cx="44450" cy="17462"/>
            </a:xfrm>
            <a:custGeom>
              <a:avLst/>
              <a:gdLst>
                <a:gd name="T0" fmla="*/ 28 w 28"/>
                <a:gd name="T1" fmla="*/ 11 h 11"/>
                <a:gd name="T2" fmla="*/ 2 w 28"/>
                <a:gd name="T3" fmla="*/ 11 h 11"/>
                <a:gd name="T4" fmla="*/ 0 w 28"/>
                <a:gd name="T5" fmla="*/ 0 h 11"/>
                <a:gd name="T6" fmla="*/ 25 w 28"/>
                <a:gd name="T7" fmla="*/ 0 h 11"/>
                <a:gd name="T8" fmla="*/ 28 w 28"/>
                <a:gd name="T9" fmla="*/ 11 h 11"/>
                <a:gd name="T10" fmla="*/ 3 w 28"/>
                <a:gd name="T11" fmla="*/ 9 h 11"/>
                <a:gd name="T12" fmla="*/ 25 w 28"/>
                <a:gd name="T13" fmla="*/ 9 h 11"/>
                <a:gd name="T14" fmla="*/ 25 w 28"/>
                <a:gd name="T15" fmla="*/ 2 h 11"/>
                <a:gd name="T16" fmla="*/ 2 w 28"/>
                <a:gd name="T17" fmla="*/ 2 h 11"/>
                <a:gd name="T18" fmla="*/ 3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1" name="Freeform 218"/>
            <p:cNvSpPr>
              <a:spLocks/>
            </p:cNvSpPr>
            <p:nvPr/>
          </p:nvSpPr>
          <p:spPr bwMode="auto">
            <a:xfrm>
              <a:off x="2873375" y="54292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2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2" name="Freeform 219"/>
            <p:cNvSpPr>
              <a:spLocks noEditPoints="1"/>
            </p:cNvSpPr>
            <p:nvPr/>
          </p:nvSpPr>
          <p:spPr bwMode="auto">
            <a:xfrm>
              <a:off x="2873375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5 w 27"/>
                <a:gd name="T7" fmla="*/ 0 h 11"/>
                <a:gd name="T8" fmla="*/ 27 w 27"/>
                <a:gd name="T9" fmla="*/ 11 h 11"/>
                <a:gd name="T10" fmla="*/ 3 w 27"/>
                <a:gd name="T11" fmla="*/ 9 h 11"/>
                <a:gd name="T12" fmla="*/ 25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3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3" name="Freeform 220"/>
            <p:cNvSpPr>
              <a:spLocks/>
            </p:cNvSpPr>
            <p:nvPr/>
          </p:nvSpPr>
          <p:spPr bwMode="auto">
            <a:xfrm>
              <a:off x="2916238" y="54292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4" name="Freeform 221"/>
            <p:cNvSpPr>
              <a:spLocks noEditPoints="1"/>
            </p:cNvSpPr>
            <p:nvPr/>
          </p:nvSpPr>
          <p:spPr bwMode="auto">
            <a:xfrm>
              <a:off x="2913063" y="5426075"/>
              <a:ext cx="46038" cy="17462"/>
            </a:xfrm>
            <a:custGeom>
              <a:avLst/>
              <a:gdLst>
                <a:gd name="T0" fmla="*/ 29 w 29"/>
                <a:gd name="T1" fmla="*/ 11 h 11"/>
                <a:gd name="T2" fmla="*/ 3 w 29"/>
                <a:gd name="T3" fmla="*/ 11 h 11"/>
                <a:gd name="T4" fmla="*/ 0 w 29"/>
                <a:gd name="T5" fmla="*/ 0 h 11"/>
                <a:gd name="T6" fmla="*/ 27 w 29"/>
                <a:gd name="T7" fmla="*/ 0 h 11"/>
                <a:gd name="T8" fmla="*/ 29 w 29"/>
                <a:gd name="T9" fmla="*/ 11 h 11"/>
                <a:gd name="T10" fmla="*/ 3 w 29"/>
                <a:gd name="T11" fmla="*/ 9 h 11"/>
                <a:gd name="T12" fmla="*/ 27 w 29"/>
                <a:gd name="T13" fmla="*/ 9 h 11"/>
                <a:gd name="T14" fmla="*/ 26 w 29"/>
                <a:gd name="T15" fmla="*/ 2 h 11"/>
                <a:gd name="T16" fmla="*/ 3 w 29"/>
                <a:gd name="T17" fmla="*/ 2 h 11"/>
                <a:gd name="T18" fmla="*/ 3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9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9" y="11"/>
                  </a:lnTo>
                  <a:close/>
                  <a:moveTo>
                    <a:pt x="3" y="9"/>
                  </a:moveTo>
                  <a:lnTo>
                    <a:pt x="27" y="9"/>
                  </a:lnTo>
                  <a:lnTo>
                    <a:pt x="26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5" name="Freeform 222"/>
            <p:cNvSpPr>
              <a:spLocks/>
            </p:cNvSpPr>
            <p:nvPr/>
          </p:nvSpPr>
          <p:spPr bwMode="auto">
            <a:xfrm>
              <a:off x="2254250" y="5445125"/>
              <a:ext cx="41275" cy="15875"/>
            </a:xfrm>
            <a:custGeom>
              <a:avLst/>
              <a:gdLst>
                <a:gd name="T0" fmla="*/ 0 w 26"/>
                <a:gd name="T1" fmla="*/ 10 h 10"/>
                <a:gd name="T2" fmla="*/ 25 w 26"/>
                <a:gd name="T3" fmla="*/ 10 h 10"/>
                <a:gd name="T4" fmla="*/ 26 w 26"/>
                <a:gd name="T5" fmla="*/ 0 h 10"/>
                <a:gd name="T6" fmla="*/ 2 w 26"/>
                <a:gd name="T7" fmla="*/ 0 h 10"/>
                <a:gd name="T8" fmla="*/ 0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10"/>
                  </a:moveTo>
                  <a:lnTo>
                    <a:pt x="25" y="10"/>
                  </a:lnTo>
                  <a:lnTo>
                    <a:pt x="26" y="0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6" name="Freeform 223"/>
            <p:cNvSpPr>
              <a:spLocks noEditPoints="1"/>
            </p:cNvSpPr>
            <p:nvPr/>
          </p:nvSpPr>
          <p:spPr bwMode="auto">
            <a:xfrm>
              <a:off x="2254250" y="5445125"/>
              <a:ext cx="44450" cy="15875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2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1 w 28"/>
                <a:gd name="T11" fmla="*/ 9 h 10"/>
                <a:gd name="T12" fmla="*/ 23 w 28"/>
                <a:gd name="T13" fmla="*/ 9 h 10"/>
                <a:gd name="T14" fmla="*/ 26 w 28"/>
                <a:gd name="T15" fmla="*/ 2 h 10"/>
                <a:gd name="T16" fmla="*/ 4 w 28"/>
                <a:gd name="T17" fmla="*/ 2 h 10"/>
                <a:gd name="T18" fmla="*/ 1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6" y="2"/>
                  </a:lnTo>
                  <a:lnTo>
                    <a:pt x="4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7" name="Freeform 224"/>
            <p:cNvSpPr>
              <a:spLocks/>
            </p:cNvSpPr>
            <p:nvPr/>
          </p:nvSpPr>
          <p:spPr bwMode="auto">
            <a:xfrm>
              <a:off x="2295525" y="5445125"/>
              <a:ext cx="42863" cy="15875"/>
            </a:xfrm>
            <a:custGeom>
              <a:avLst/>
              <a:gdLst>
                <a:gd name="T0" fmla="*/ 0 w 27"/>
                <a:gd name="T1" fmla="*/ 10 h 10"/>
                <a:gd name="T2" fmla="*/ 25 w 27"/>
                <a:gd name="T3" fmla="*/ 10 h 10"/>
                <a:gd name="T4" fmla="*/ 27 w 27"/>
                <a:gd name="T5" fmla="*/ 0 h 10"/>
                <a:gd name="T6" fmla="*/ 3 w 27"/>
                <a:gd name="T7" fmla="*/ 0 h 10"/>
                <a:gd name="T8" fmla="*/ 0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lnTo>
                    <a:pt x="25" y="10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8" name="Freeform 225"/>
            <p:cNvSpPr>
              <a:spLocks noEditPoints="1"/>
            </p:cNvSpPr>
            <p:nvPr/>
          </p:nvSpPr>
          <p:spPr bwMode="auto">
            <a:xfrm>
              <a:off x="2295525" y="5445125"/>
              <a:ext cx="44450" cy="15875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3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2 w 28"/>
                <a:gd name="T11" fmla="*/ 9 h 10"/>
                <a:gd name="T12" fmla="*/ 25 w 28"/>
                <a:gd name="T13" fmla="*/ 9 h 10"/>
                <a:gd name="T14" fmla="*/ 27 w 28"/>
                <a:gd name="T15" fmla="*/ 2 h 10"/>
                <a:gd name="T16" fmla="*/ 5 w 28"/>
                <a:gd name="T17" fmla="*/ 2 h 10"/>
                <a:gd name="T18" fmla="*/ 2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2" y="9"/>
                  </a:moveTo>
                  <a:lnTo>
                    <a:pt x="25" y="9"/>
                  </a:lnTo>
                  <a:lnTo>
                    <a:pt x="27" y="2"/>
                  </a:lnTo>
                  <a:lnTo>
                    <a:pt x="5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9" name="Freeform 226"/>
            <p:cNvSpPr>
              <a:spLocks/>
            </p:cNvSpPr>
            <p:nvPr/>
          </p:nvSpPr>
          <p:spPr bwMode="auto">
            <a:xfrm>
              <a:off x="2339975" y="5445125"/>
              <a:ext cx="42863" cy="15875"/>
            </a:xfrm>
            <a:custGeom>
              <a:avLst/>
              <a:gdLst>
                <a:gd name="T0" fmla="*/ 0 w 27"/>
                <a:gd name="T1" fmla="*/ 10 h 10"/>
                <a:gd name="T2" fmla="*/ 25 w 27"/>
                <a:gd name="T3" fmla="*/ 10 h 10"/>
                <a:gd name="T4" fmla="*/ 27 w 27"/>
                <a:gd name="T5" fmla="*/ 0 h 10"/>
                <a:gd name="T6" fmla="*/ 3 w 27"/>
                <a:gd name="T7" fmla="*/ 0 h 10"/>
                <a:gd name="T8" fmla="*/ 0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lnTo>
                    <a:pt x="25" y="10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0" name="Freeform 227"/>
            <p:cNvSpPr>
              <a:spLocks noEditPoints="1"/>
            </p:cNvSpPr>
            <p:nvPr/>
          </p:nvSpPr>
          <p:spPr bwMode="auto">
            <a:xfrm>
              <a:off x="2338388" y="5445125"/>
              <a:ext cx="46038" cy="15875"/>
            </a:xfrm>
            <a:custGeom>
              <a:avLst/>
              <a:gdLst>
                <a:gd name="T0" fmla="*/ 26 w 29"/>
                <a:gd name="T1" fmla="*/ 10 h 10"/>
                <a:gd name="T2" fmla="*/ 0 w 29"/>
                <a:gd name="T3" fmla="*/ 10 h 10"/>
                <a:gd name="T4" fmla="*/ 3 w 29"/>
                <a:gd name="T5" fmla="*/ 0 h 10"/>
                <a:gd name="T6" fmla="*/ 29 w 29"/>
                <a:gd name="T7" fmla="*/ 0 h 10"/>
                <a:gd name="T8" fmla="*/ 26 w 29"/>
                <a:gd name="T9" fmla="*/ 10 h 10"/>
                <a:gd name="T10" fmla="*/ 3 w 29"/>
                <a:gd name="T11" fmla="*/ 9 h 10"/>
                <a:gd name="T12" fmla="*/ 25 w 29"/>
                <a:gd name="T13" fmla="*/ 9 h 10"/>
                <a:gd name="T14" fmla="*/ 26 w 29"/>
                <a:gd name="T15" fmla="*/ 2 h 10"/>
                <a:gd name="T16" fmla="*/ 4 w 29"/>
                <a:gd name="T17" fmla="*/ 2 h 10"/>
                <a:gd name="T18" fmla="*/ 3 w 2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26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9" y="0"/>
                  </a:lnTo>
                  <a:lnTo>
                    <a:pt x="26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6" y="2"/>
                  </a:lnTo>
                  <a:lnTo>
                    <a:pt x="4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1" name="Freeform 228"/>
            <p:cNvSpPr>
              <a:spLocks/>
            </p:cNvSpPr>
            <p:nvPr/>
          </p:nvSpPr>
          <p:spPr bwMode="auto">
            <a:xfrm>
              <a:off x="2382838" y="5445125"/>
              <a:ext cx="42863" cy="15875"/>
            </a:xfrm>
            <a:custGeom>
              <a:avLst/>
              <a:gdLst>
                <a:gd name="T0" fmla="*/ 0 w 27"/>
                <a:gd name="T1" fmla="*/ 10 h 10"/>
                <a:gd name="T2" fmla="*/ 25 w 27"/>
                <a:gd name="T3" fmla="*/ 10 h 10"/>
                <a:gd name="T4" fmla="*/ 27 w 27"/>
                <a:gd name="T5" fmla="*/ 0 h 10"/>
                <a:gd name="T6" fmla="*/ 3 w 27"/>
                <a:gd name="T7" fmla="*/ 0 h 10"/>
                <a:gd name="T8" fmla="*/ 0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lnTo>
                    <a:pt x="25" y="10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2" name="Freeform 229"/>
            <p:cNvSpPr>
              <a:spLocks noEditPoints="1"/>
            </p:cNvSpPr>
            <p:nvPr/>
          </p:nvSpPr>
          <p:spPr bwMode="auto">
            <a:xfrm>
              <a:off x="2382838" y="5445125"/>
              <a:ext cx="44450" cy="15875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1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1 w 28"/>
                <a:gd name="T11" fmla="*/ 9 h 10"/>
                <a:gd name="T12" fmla="*/ 24 w 28"/>
                <a:gd name="T13" fmla="*/ 9 h 10"/>
                <a:gd name="T14" fmla="*/ 25 w 28"/>
                <a:gd name="T15" fmla="*/ 2 h 10"/>
                <a:gd name="T16" fmla="*/ 3 w 28"/>
                <a:gd name="T17" fmla="*/ 2 h 10"/>
                <a:gd name="T18" fmla="*/ 1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3" name="Freeform 230"/>
            <p:cNvSpPr>
              <a:spLocks/>
            </p:cNvSpPr>
            <p:nvPr/>
          </p:nvSpPr>
          <p:spPr bwMode="auto">
            <a:xfrm>
              <a:off x="2425700" y="5445125"/>
              <a:ext cx="41275" cy="15875"/>
            </a:xfrm>
            <a:custGeom>
              <a:avLst/>
              <a:gdLst>
                <a:gd name="T0" fmla="*/ 0 w 26"/>
                <a:gd name="T1" fmla="*/ 10 h 10"/>
                <a:gd name="T2" fmla="*/ 25 w 26"/>
                <a:gd name="T3" fmla="*/ 10 h 10"/>
                <a:gd name="T4" fmla="*/ 26 w 26"/>
                <a:gd name="T5" fmla="*/ 0 h 10"/>
                <a:gd name="T6" fmla="*/ 1 w 26"/>
                <a:gd name="T7" fmla="*/ 0 h 10"/>
                <a:gd name="T8" fmla="*/ 0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10"/>
                  </a:moveTo>
                  <a:lnTo>
                    <a:pt x="25" y="1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4" name="Freeform 231"/>
            <p:cNvSpPr>
              <a:spLocks noEditPoints="1"/>
            </p:cNvSpPr>
            <p:nvPr/>
          </p:nvSpPr>
          <p:spPr bwMode="auto">
            <a:xfrm>
              <a:off x="2422525" y="5445125"/>
              <a:ext cx="44450" cy="15875"/>
            </a:xfrm>
            <a:custGeom>
              <a:avLst/>
              <a:gdLst>
                <a:gd name="T0" fmla="*/ 27 w 28"/>
                <a:gd name="T1" fmla="*/ 10 h 10"/>
                <a:gd name="T2" fmla="*/ 0 w 28"/>
                <a:gd name="T3" fmla="*/ 10 h 10"/>
                <a:gd name="T4" fmla="*/ 3 w 28"/>
                <a:gd name="T5" fmla="*/ 0 h 10"/>
                <a:gd name="T6" fmla="*/ 28 w 28"/>
                <a:gd name="T7" fmla="*/ 0 h 10"/>
                <a:gd name="T8" fmla="*/ 27 w 28"/>
                <a:gd name="T9" fmla="*/ 10 h 10"/>
                <a:gd name="T10" fmla="*/ 3 w 28"/>
                <a:gd name="T11" fmla="*/ 9 h 10"/>
                <a:gd name="T12" fmla="*/ 25 w 28"/>
                <a:gd name="T13" fmla="*/ 9 h 10"/>
                <a:gd name="T14" fmla="*/ 27 w 28"/>
                <a:gd name="T15" fmla="*/ 2 h 10"/>
                <a:gd name="T16" fmla="*/ 5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7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7" y="2"/>
                  </a:lnTo>
                  <a:lnTo>
                    <a:pt x="5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5" name="Freeform 232"/>
            <p:cNvSpPr>
              <a:spLocks/>
            </p:cNvSpPr>
            <p:nvPr/>
          </p:nvSpPr>
          <p:spPr bwMode="auto">
            <a:xfrm>
              <a:off x="2466975" y="5445125"/>
              <a:ext cx="42863" cy="15875"/>
            </a:xfrm>
            <a:custGeom>
              <a:avLst/>
              <a:gdLst>
                <a:gd name="T0" fmla="*/ 0 w 27"/>
                <a:gd name="T1" fmla="*/ 10 h 10"/>
                <a:gd name="T2" fmla="*/ 25 w 27"/>
                <a:gd name="T3" fmla="*/ 10 h 10"/>
                <a:gd name="T4" fmla="*/ 27 w 27"/>
                <a:gd name="T5" fmla="*/ 0 h 10"/>
                <a:gd name="T6" fmla="*/ 2 w 27"/>
                <a:gd name="T7" fmla="*/ 0 h 10"/>
                <a:gd name="T8" fmla="*/ 0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lnTo>
                    <a:pt x="25" y="10"/>
                  </a:lnTo>
                  <a:lnTo>
                    <a:pt x="27" y="0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6" name="Freeform 233"/>
            <p:cNvSpPr>
              <a:spLocks noEditPoints="1"/>
            </p:cNvSpPr>
            <p:nvPr/>
          </p:nvSpPr>
          <p:spPr bwMode="auto">
            <a:xfrm>
              <a:off x="2466975" y="5445125"/>
              <a:ext cx="42863" cy="15875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2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2 w 27"/>
                <a:gd name="T11" fmla="*/ 9 h 10"/>
                <a:gd name="T12" fmla="*/ 24 w 27"/>
                <a:gd name="T13" fmla="*/ 9 h 10"/>
                <a:gd name="T14" fmla="*/ 25 w 27"/>
                <a:gd name="T15" fmla="*/ 2 h 10"/>
                <a:gd name="T16" fmla="*/ 3 w 27"/>
                <a:gd name="T17" fmla="*/ 2 h 10"/>
                <a:gd name="T18" fmla="*/ 2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7" name="Freeform 234"/>
            <p:cNvSpPr>
              <a:spLocks/>
            </p:cNvSpPr>
            <p:nvPr/>
          </p:nvSpPr>
          <p:spPr bwMode="auto">
            <a:xfrm>
              <a:off x="2511425" y="5445125"/>
              <a:ext cx="41275" cy="15875"/>
            </a:xfrm>
            <a:custGeom>
              <a:avLst/>
              <a:gdLst>
                <a:gd name="T0" fmla="*/ 0 w 26"/>
                <a:gd name="T1" fmla="*/ 10 h 10"/>
                <a:gd name="T2" fmla="*/ 26 w 26"/>
                <a:gd name="T3" fmla="*/ 10 h 10"/>
                <a:gd name="T4" fmla="*/ 26 w 26"/>
                <a:gd name="T5" fmla="*/ 0 h 10"/>
                <a:gd name="T6" fmla="*/ 2 w 26"/>
                <a:gd name="T7" fmla="*/ 0 h 10"/>
                <a:gd name="T8" fmla="*/ 0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10"/>
                  </a:moveTo>
                  <a:lnTo>
                    <a:pt x="26" y="10"/>
                  </a:lnTo>
                  <a:lnTo>
                    <a:pt x="26" y="0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8" name="Freeform 235"/>
            <p:cNvSpPr>
              <a:spLocks noEditPoints="1"/>
            </p:cNvSpPr>
            <p:nvPr/>
          </p:nvSpPr>
          <p:spPr bwMode="auto">
            <a:xfrm>
              <a:off x="2509838" y="5445125"/>
              <a:ext cx="44450" cy="15875"/>
            </a:xfrm>
            <a:custGeom>
              <a:avLst/>
              <a:gdLst>
                <a:gd name="T0" fmla="*/ 27 w 28"/>
                <a:gd name="T1" fmla="*/ 10 h 10"/>
                <a:gd name="T2" fmla="*/ 0 w 28"/>
                <a:gd name="T3" fmla="*/ 10 h 10"/>
                <a:gd name="T4" fmla="*/ 1 w 28"/>
                <a:gd name="T5" fmla="*/ 0 h 10"/>
                <a:gd name="T6" fmla="*/ 28 w 28"/>
                <a:gd name="T7" fmla="*/ 0 h 10"/>
                <a:gd name="T8" fmla="*/ 27 w 28"/>
                <a:gd name="T9" fmla="*/ 10 h 10"/>
                <a:gd name="T10" fmla="*/ 3 w 28"/>
                <a:gd name="T11" fmla="*/ 9 h 10"/>
                <a:gd name="T12" fmla="*/ 25 w 28"/>
                <a:gd name="T13" fmla="*/ 9 h 10"/>
                <a:gd name="T14" fmla="*/ 25 w 28"/>
                <a:gd name="T15" fmla="*/ 2 h 10"/>
                <a:gd name="T16" fmla="*/ 3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7" y="10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28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9" name="Freeform 236"/>
            <p:cNvSpPr>
              <a:spLocks/>
            </p:cNvSpPr>
            <p:nvPr/>
          </p:nvSpPr>
          <p:spPr bwMode="auto">
            <a:xfrm>
              <a:off x="2554288" y="5445125"/>
              <a:ext cx="39688" cy="15875"/>
            </a:xfrm>
            <a:custGeom>
              <a:avLst/>
              <a:gdLst>
                <a:gd name="T0" fmla="*/ 0 w 25"/>
                <a:gd name="T1" fmla="*/ 10 h 10"/>
                <a:gd name="T2" fmla="*/ 25 w 25"/>
                <a:gd name="T3" fmla="*/ 10 h 10"/>
                <a:gd name="T4" fmla="*/ 25 w 25"/>
                <a:gd name="T5" fmla="*/ 0 h 10"/>
                <a:gd name="T6" fmla="*/ 1 w 25"/>
                <a:gd name="T7" fmla="*/ 0 h 10"/>
                <a:gd name="T8" fmla="*/ 0 w 2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10"/>
                  </a:moveTo>
                  <a:lnTo>
                    <a:pt x="25" y="10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0" name="Freeform 237"/>
            <p:cNvSpPr>
              <a:spLocks noEditPoints="1"/>
            </p:cNvSpPr>
            <p:nvPr/>
          </p:nvSpPr>
          <p:spPr bwMode="auto">
            <a:xfrm>
              <a:off x="2554288" y="5445125"/>
              <a:ext cx="42863" cy="15875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0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1 w 27"/>
                <a:gd name="T11" fmla="*/ 9 h 10"/>
                <a:gd name="T12" fmla="*/ 24 w 27"/>
                <a:gd name="T13" fmla="*/ 9 h 10"/>
                <a:gd name="T14" fmla="*/ 24 w 27"/>
                <a:gd name="T15" fmla="*/ 2 h 10"/>
                <a:gd name="T16" fmla="*/ 1 w 27"/>
                <a:gd name="T17" fmla="*/ 2 h 10"/>
                <a:gd name="T18" fmla="*/ 1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1" name="Rectangle 238"/>
            <p:cNvSpPr>
              <a:spLocks noChangeArrowheads="1"/>
            </p:cNvSpPr>
            <p:nvPr/>
          </p:nvSpPr>
          <p:spPr bwMode="auto">
            <a:xfrm>
              <a:off x="2598738" y="5445125"/>
              <a:ext cx="39688" cy="15875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2" name="Freeform 239"/>
            <p:cNvSpPr>
              <a:spLocks noEditPoints="1"/>
            </p:cNvSpPr>
            <p:nvPr/>
          </p:nvSpPr>
          <p:spPr bwMode="auto">
            <a:xfrm>
              <a:off x="2597150" y="5445125"/>
              <a:ext cx="41275" cy="15875"/>
            </a:xfrm>
            <a:custGeom>
              <a:avLst/>
              <a:gdLst>
                <a:gd name="T0" fmla="*/ 26 w 26"/>
                <a:gd name="T1" fmla="*/ 10 h 10"/>
                <a:gd name="T2" fmla="*/ 0 w 26"/>
                <a:gd name="T3" fmla="*/ 10 h 10"/>
                <a:gd name="T4" fmla="*/ 1 w 26"/>
                <a:gd name="T5" fmla="*/ 0 h 10"/>
                <a:gd name="T6" fmla="*/ 26 w 26"/>
                <a:gd name="T7" fmla="*/ 0 h 10"/>
                <a:gd name="T8" fmla="*/ 26 w 26"/>
                <a:gd name="T9" fmla="*/ 10 h 10"/>
                <a:gd name="T10" fmla="*/ 3 w 26"/>
                <a:gd name="T11" fmla="*/ 9 h 10"/>
                <a:gd name="T12" fmla="*/ 25 w 26"/>
                <a:gd name="T13" fmla="*/ 9 h 10"/>
                <a:gd name="T14" fmla="*/ 25 w 26"/>
                <a:gd name="T15" fmla="*/ 2 h 10"/>
                <a:gd name="T16" fmla="*/ 3 w 26"/>
                <a:gd name="T17" fmla="*/ 2 h 10"/>
                <a:gd name="T18" fmla="*/ 3 w 26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26" y="0"/>
                  </a:lnTo>
                  <a:lnTo>
                    <a:pt x="26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3" name="Rectangle 240"/>
            <p:cNvSpPr>
              <a:spLocks noChangeArrowheads="1"/>
            </p:cNvSpPr>
            <p:nvPr/>
          </p:nvSpPr>
          <p:spPr bwMode="auto">
            <a:xfrm>
              <a:off x="2641600" y="5445125"/>
              <a:ext cx="39688" cy="15875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4" name="Freeform 241"/>
            <p:cNvSpPr>
              <a:spLocks noEditPoints="1"/>
            </p:cNvSpPr>
            <p:nvPr/>
          </p:nvSpPr>
          <p:spPr bwMode="auto">
            <a:xfrm>
              <a:off x="2641600" y="5445125"/>
              <a:ext cx="39688" cy="15875"/>
            </a:xfrm>
            <a:custGeom>
              <a:avLst/>
              <a:gdLst>
                <a:gd name="T0" fmla="*/ 25 w 25"/>
                <a:gd name="T1" fmla="*/ 10 h 10"/>
                <a:gd name="T2" fmla="*/ 0 w 25"/>
                <a:gd name="T3" fmla="*/ 10 h 10"/>
                <a:gd name="T4" fmla="*/ 0 w 25"/>
                <a:gd name="T5" fmla="*/ 0 h 10"/>
                <a:gd name="T6" fmla="*/ 25 w 25"/>
                <a:gd name="T7" fmla="*/ 0 h 10"/>
                <a:gd name="T8" fmla="*/ 25 w 25"/>
                <a:gd name="T9" fmla="*/ 10 h 10"/>
                <a:gd name="T10" fmla="*/ 1 w 25"/>
                <a:gd name="T11" fmla="*/ 9 h 10"/>
                <a:gd name="T12" fmla="*/ 23 w 25"/>
                <a:gd name="T13" fmla="*/ 9 h 10"/>
                <a:gd name="T14" fmla="*/ 23 w 25"/>
                <a:gd name="T15" fmla="*/ 2 h 10"/>
                <a:gd name="T16" fmla="*/ 1 w 25"/>
                <a:gd name="T17" fmla="*/ 2 h 10"/>
                <a:gd name="T18" fmla="*/ 1 w 25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0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5" name="Freeform 242"/>
            <p:cNvSpPr>
              <a:spLocks/>
            </p:cNvSpPr>
            <p:nvPr/>
          </p:nvSpPr>
          <p:spPr bwMode="auto">
            <a:xfrm>
              <a:off x="2686050" y="5445125"/>
              <a:ext cx="39688" cy="15875"/>
            </a:xfrm>
            <a:custGeom>
              <a:avLst/>
              <a:gdLst>
                <a:gd name="T0" fmla="*/ 0 w 25"/>
                <a:gd name="T1" fmla="*/ 0 h 10"/>
                <a:gd name="T2" fmla="*/ 0 w 25"/>
                <a:gd name="T3" fmla="*/ 10 h 10"/>
                <a:gd name="T4" fmla="*/ 25 w 25"/>
                <a:gd name="T5" fmla="*/ 10 h 10"/>
                <a:gd name="T6" fmla="*/ 24 w 25"/>
                <a:gd name="T7" fmla="*/ 0 h 10"/>
                <a:gd name="T8" fmla="*/ 0 w 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0" y="10"/>
                  </a:lnTo>
                  <a:lnTo>
                    <a:pt x="25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6" name="Freeform 243"/>
            <p:cNvSpPr>
              <a:spLocks noEditPoints="1"/>
            </p:cNvSpPr>
            <p:nvPr/>
          </p:nvSpPr>
          <p:spPr bwMode="auto">
            <a:xfrm>
              <a:off x="2682875" y="5445125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0 w 27"/>
                <a:gd name="T3" fmla="*/ 10 h 10"/>
                <a:gd name="T4" fmla="*/ 0 w 27"/>
                <a:gd name="T5" fmla="*/ 0 h 10"/>
                <a:gd name="T6" fmla="*/ 27 w 27"/>
                <a:gd name="T7" fmla="*/ 0 h 10"/>
                <a:gd name="T8" fmla="*/ 27 w 27"/>
                <a:gd name="T9" fmla="*/ 10 h 10"/>
                <a:gd name="T10" fmla="*/ 3 w 27"/>
                <a:gd name="T11" fmla="*/ 9 h 10"/>
                <a:gd name="T12" fmla="*/ 26 w 27"/>
                <a:gd name="T13" fmla="*/ 9 h 10"/>
                <a:gd name="T14" fmla="*/ 26 w 27"/>
                <a:gd name="T15" fmla="*/ 2 h 10"/>
                <a:gd name="T16" fmla="*/ 2 w 27"/>
                <a:gd name="T17" fmla="*/ 2 h 10"/>
                <a:gd name="T18" fmla="*/ 3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6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7" name="Freeform 244"/>
            <p:cNvSpPr>
              <a:spLocks/>
            </p:cNvSpPr>
            <p:nvPr/>
          </p:nvSpPr>
          <p:spPr bwMode="auto">
            <a:xfrm>
              <a:off x="2728913" y="5445125"/>
              <a:ext cx="39688" cy="15875"/>
            </a:xfrm>
            <a:custGeom>
              <a:avLst/>
              <a:gdLst>
                <a:gd name="T0" fmla="*/ 0 w 25"/>
                <a:gd name="T1" fmla="*/ 0 h 10"/>
                <a:gd name="T2" fmla="*/ 0 w 25"/>
                <a:gd name="T3" fmla="*/ 10 h 10"/>
                <a:gd name="T4" fmla="*/ 25 w 25"/>
                <a:gd name="T5" fmla="*/ 10 h 10"/>
                <a:gd name="T6" fmla="*/ 23 w 25"/>
                <a:gd name="T7" fmla="*/ 0 h 10"/>
                <a:gd name="T8" fmla="*/ 0 w 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0" y="10"/>
                  </a:lnTo>
                  <a:lnTo>
                    <a:pt x="25" y="10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8" name="Freeform 245"/>
            <p:cNvSpPr>
              <a:spLocks noEditPoints="1"/>
            </p:cNvSpPr>
            <p:nvPr/>
          </p:nvSpPr>
          <p:spPr bwMode="auto">
            <a:xfrm>
              <a:off x="2725738" y="5445125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2 w 27"/>
                <a:gd name="T3" fmla="*/ 10 h 10"/>
                <a:gd name="T4" fmla="*/ 0 w 27"/>
                <a:gd name="T5" fmla="*/ 0 h 10"/>
                <a:gd name="T6" fmla="*/ 27 w 27"/>
                <a:gd name="T7" fmla="*/ 0 h 10"/>
                <a:gd name="T8" fmla="*/ 27 w 27"/>
                <a:gd name="T9" fmla="*/ 10 h 10"/>
                <a:gd name="T10" fmla="*/ 3 w 27"/>
                <a:gd name="T11" fmla="*/ 9 h 10"/>
                <a:gd name="T12" fmla="*/ 25 w 27"/>
                <a:gd name="T13" fmla="*/ 9 h 10"/>
                <a:gd name="T14" fmla="*/ 25 w 27"/>
                <a:gd name="T15" fmla="*/ 2 h 10"/>
                <a:gd name="T16" fmla="*/ 2 w 27"/>
                <a:gd name="T17" fmla="*/ 2 h 10"/>
                <a:gd name="T18" fmla="*/ 3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9" name="Freeform 246"/>
            <p:cNvSpPr>
              <a:spLocks/>
            </p:cNvSpPr>
            <p:nvPr/>
          </p:nvSpPr>
          <p:spPr bwMode="auto">
            <a:xfrm>
              <a:off x="2768600" y="5445125"/>
              <a:ext cx="39688" cy="15875"/>
            </a:xfrm>
            <a:custGeom>
              <a:avLst/>
              <a:gdLst>
                <a:gd name="T0" fmla="*/ 0 w 25"/>
                <a:gd name="T1" fmla="*/ 0 h 10"/>
                <a:gd name="T2" fmla="*/ 1 w 25"/>
                <a:gd name="T3" fmla="*/ 10 h 10"/>
                <a:gd name="T4" fmla="*/ 25 w 25"/>
                <a:gd name="T5" fmla="*/ 10 h 10"/>
                <a:gd name="T6" fmla="*/ 25 w 25"/>
                <a:gd name="T7" fmla="*/ 0 h 10"/>
                <a:gd name="T8" fmla="*/ 0 w 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1" y="1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0" name="Freeform 247"/>
            <p:cNvSpPr>
              <a:spLocks noEditPoints="1"/>
            </p:cNvSpPr>
            <p:nvPr/>
          </p:nvSpPr>
          <p:spPr bwMode="auto">
            <a:xfrm>
              <a:off x="2768600" y="5445125"/>
              <a:ext cx="41275" cy="15875"/>
            </a:xfrm>
            <a:custGeom>
              <a:avLst/>
              <a:gdLst>
                <a:gd name="T0" fmla="*/ 26 w 26"/>
                <a:gd name="T1" fmla="*/ 10 h 10"/>
                <a:gd name="T2" fmla="*/ 0 w 26"/>
                <a:gd name="T3" fmla="*/ 10 h 10"/>
                <a:gd name="T4" fmla="*/ 0 w 26"/>
                <a:gd name="T5" fmla="*/ 0 h 10"/>
                <a:gd name="T6" fmla="*/ 25 w 26"/>
                <a:gd name="T7" fmla="*/ 0 h 10"/>
                <a:gd name="T8" fmla="*/ 26 w 26"/>
                <a:gd name="T9" fmla="*/ 10 h 10"/>
                <a:gd name="T10" fmla="*/ 1 w 26"/>
                <a:gd name="T11" fmla="*/ 9 h 10"/>
                <a:gd name="T12" fmla="*/ 25 w 26"/>
                <a:gd name="T13" fmla="*/ 9 h 10"/>
                <a:gd name="T14" fmla="*/ 23 w 26"/>
                <a:gd name="T15" fmla="*/ 2 h 10"/>
                <a:gd name="T16" fmla="*/ 1 w 26"/>
                <a:gd name="T17" fmla="*/ 2 h 10"/>
                <a:gd name="T18" fmla="*/ 1 w 26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6" y="10"/>
                  </a:lnTo>
                  <a:close/>
                  <a:moveTo>
                    <a:pt x="1" y="9"/>
                  </a:moveTo>
                  <a:lnTo>
                    <a:pt x="25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1" name="Freeform 248"/>
            <p:cNvSpPr>
              <a:spLocks/>
            </p:cNvSpPr>
            <p:nvPr/>
          </p:nvSpPr>
          <p:spPr bwMode="auto">
            <a:xfrm>
              <a:off x="2809875" y="5445125"/>
              <a:ext cx="42863" cy="15875"/>
            </a:xfrm>
            <a:custGeom>
              <a:avLst/>
              <a:gdLst>
                <a:gd name="T0" fmla="*/ 0 w 27"/>
                <a:gd name="T1" fmla="*/ 0 h 10"/>
                <a:gd name="T2" fmla="*/ 2 w 27"/>
                <a:gd name="T3" fmla="*/ 10 h 10"/>
                <a:gd name="T4" fmla="*/ 27 w 27"/>
                <a:gd name="T5" fmla="*/ 10 h 10"/>
                <a:gd name="T6" fmla="*/ 26 w 27"/>
                <a:gd name="T7" fmla="*/ 0 h 10"/>
                <a:gd name="T8" fmla="*/ 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0"/>
                  </a:moveTo>
                  <a:lnTo>
                    <a:pt x="2" y="10"/>
                  </a:lnTo>
                  <a:lnTo>
                    <a:pt x="27" y="1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2" name="Freeform 249"/>
            <p:cNvSpPr>
              <a:spLocks noEditPoints="1"/>
            </p:cNvSpPr>
            <p:nvPr/>
          </p:nvSpPr>
          <p:spPr bwMode="auto">
            <a:xfrm>
              <a:off x="2809875" y="5445125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2 w 27"/>
                <a:gd name="T3" fmla="*/ 10 h 10"/>
                <a:gd name="T4" fmla="*/ 0 w 27"/>
                <a:gd name="T5" fmla="*/ 0 h 10"/>
                <a:gd name="T6" fmla="*/ 26 w 27"/>
                <a:gd name="T7" fmla="*/ 0 h 10"/>
                <a:gd name="T8" fmla="*/ 27 w 27"/>
                <a:gd name="T9" fmla="*/ 10 h 10"/>
                <a:gd name="T10" fmla="*/ 3 w 27"/>
                <a:gd name="T11" fmla="*/ 9 h 10"/>
                <a:gd name="T12" fmla="*/ 26 w 27"/>
                <a:gd name="T13" fmla="*/ 9 h 10"/>
                <a:gd name="T14" fmla="*/ 24 w 27"/>
                <a:gd name="T15" fmla="*/ 2 h 10"/>
                <a:gd name="T16" fmla="*/ 2 w 27"/>
                <a:gd name="T17" fmla="*/ 2 h 10"/>
                <a:gd name="T18" fmla="*/ 3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3" name="Freeform 250"/>
            <p:cNvSpPr>
              <a:spLocks/>
            </p:cNvSpPr>
            <p:nvPr/>
          </p:nvSpPr>
          <p:spPr bwMode="auto">
            <a:xfrm>
              <a:off x="2854325" y="5445125"/>
              <a:ext cx="41275" cy="15875"/>
            </a:xfrm>
            <a:custGeom>
              <a:avLst/>
              <a:gdLst>
                <a:gd name="T0" fmla="*/ 0 w 26"/>
                <a:gd name="T1" fmla="*/ 0 h 10"/>
                <a:gd name="T2" fmla="*/ 2 w 26"/>
                <a:gd name="T3" fmla="*/ 10 h 10"/>
                <a:gd name="T4" fmla="*/ 26 w 26"/>
                <a:gd name="T5" fmla="*/ 10 h 10"/>
                <a:gd name="T6" fmla="*/ 24 w 26"/>
                <a:gd name="T7" fmla="*/ 0 h 10"/>
                <a:gd name="T8" fmla="*/ 0 w 2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" y="10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4" name="Freeform 251"/>
            <p:cNvSpPr>
              <a:spLocks noEditPoints="1"/>
            </p:cNvSpPr>
            <p:nvPr/>
          </p:nvSpPr>
          <p:spPr bwMode="auto">
            <a:xfrm>
              <a:off x="2852738" y="5445125"/>
              <a:ext cx="44450" cy="15875"/>
            </a:xfrm>
            <a:custGeom>
              <a:avLst/>
              <a:gdLst>
                <a:gd name="T0" fmla="*/ 28 w 28"/>
                <a:gd name="T1" fmla="*/ 10 h 10"/>
                <a:gd name="T2" fmla="*/ 1 w 28"/>
                <a:gd name="T3" fmla="*/ 10 h 10"/>
                <a:gd name="T4" fmla="*/ 0 w 28"/>
                <a:gd name="T5" fmla="*/ 0 h 10"/>
                <a:gd name="T6" fmla="*/ 27 w 28"/>
                <a:gd name="T7" fmla="*/ 0 h 10"/>
                <a:gd name="T8" fmla="*/ 28 w 28"/>
                <a:gd name="T9" fmla="*/ 10 h 10"/>
                <a:gd name="T10" fmla="*/ 3 w 28"/>
                <a:gd name="T11" fmla="*/ 9 h 10"/>
                <a:gd name="T12" fmla="*/ 27 w 28"/>
                <a:gd name="T13" fmla="*/ 9 h 10"/>
                <a:gd name="T14" fmla="*/ 25 w 28"/>
                <a:gd name="T15" fmla="*/ 2 h 10"/>
                <a:gd name="T16" fmla="*/ 3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8" y="10"/>
                  </a:lnTo>
                  <a:close/>
                  <a:moveTo>
                    <a:pt x="3" y="9"/>
                  </a:moveTo>
                  <a:lnTo>
                    <a:pt x="27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5" name="Freeform 252"/>
            <p:cNvSpPr>
              <a:spLocks/>
            </p:cNvSpPr>
            <p:nvPr/>
          </p:nvSpPr>
          <p:spPr bwMode="auto">
            <a:xfrm>
              <a:off x="2897188" y="5445125"/>
              <a:ext cx="42863" cy="15875"/>
            </a:xfrm>
            <a:custGeom>
              <a:avLst/>
              <a:gdLst>
                <a:gd name="T0" fmla="*/ 0 w 27"/>
                <a:gd name="T1" fmla="*/ 0 h 10"/>
                <a:gd name="T2" fmla="*/ 2 w 27"/>
                <a:gd name="T3" fmla="*/ 10 h 10"/>
                <a:gd name="T4" fmla="*/ 27 w 27"/>
                <a:gd name="T5" fmla="*/ 10 h 10"/>
                <a:gd name="T6" fmla="*/ 24 w 27"/>
                <a:gd name="T7" fmla="*/ 0 h 10"/>
                <a:gd name="T8" fmla="*/ 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0"/>
                  </a:moveTo>
                  <a:lnTo>
                    <a:pt x="2" y="10"/>
                  </a:lnTo>
                  <a:lnTo>
                    <a:pt x="27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6" name="Freeform 253"/>
            <p:cNvSpPr>
              <a:spLocks noEditPoints="1"/>
            </p:cNvSpPr>
            <p:nvPr/>
          </p:nvSpPr>
          <p:spPr bwMode="auto">
            <a:xfrm>
              <a:off x="2895600" y="5445125"/>
              <a:ext cx="44450" cy="15875"/>
            </a:xfrm>
            <a:custGeom>
              <a:avLst/>
              <a:gdLst>
                <a:gd name="T0" fmla="*/ 28 w 28"/>
                <a:gd name="T1" fmla="*/ 10 h 10"/>
                <a:gd name="T2" fmla="*/ 3 w 28"/>
                <a:gd name="T3" fmla="*/ 10 h 10"/>
                <a:gd name="T4" fmla="*/ 0 w 28"/>
                <a:gd name="T5" fmla="*/ 0 h 10"/>
                <a:gd name="T6" fmla="*/ 26 w 28"/>
                <a:gd name="T7" fmla="*/ 0 h 10"/>
                <a:gd name="T8" fmla="*/ 28 w 28"/>
                <a:gd name="T9" fmla="*/ 10 h 10"/>
                <a:gd name="T10" fmla="*/ 3 w 28"/>
                <a:gd name="T11" fmla="*/ 9 h 10"/>
                <a:gd name="T12" fmla="*/ 26 w 28"/>
                <a:gd name="T13" fmla="*/ 9 h 10"/>
                <a:gd name="T14" fmla="*/ 25 w 28"/>
                <a:gd name="T15" fmla="*/ 2 h 10"/>
                <a:gd name="T16" fmla="*/ 3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8" y="10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7" name="Freeform 254"/>
            <p:cNvSpPr>
              <a:spLocks/>
            </p:cNvSpPr>
            <p:nvPr/>
          </p:nvSpPr>
          <p:spPr bwMode="auto">
            <a:xfrm>
              <a:off x="3049588" y="5445125"/>
              <a:ext cx="42863" cy="15875"/>
            </a:xfrm>
            <a:custGeom>
              <a:avLst/>
              <a:gdLst>
                <a:gd name="T0" fmla="*/ 0 w 27"/>
                <a:gd name="T1" fmla="*/ 0 h 10"/>
                <a:gd name="T2" fmla="*/ 2 w 27"/>
                <a:gd name="T3" fmla="*/ 10 h 10"/>
                <a:gd name="T4" fmla="*/ 27 w 27"/>
                <a:gd name="T5" fmla="*/ 10 h 10"/>
                <a:gd name="T6" fmla="*/ 24 w 27"/>
                <a:gd name="T7" fmla="*/ 0 h 10"/>
                <a:gd name="T8" fmla="*/ 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0"/>
                  </a:moveTo>
                  <a:lnTo>
                    <a:pt x="2" y="10"/>
                  </a:lnTo>
                  <a:lnTo>
                    <a:pt x="27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8" name="Freeform 255"/>
            <p:cNvSpPr>
              <a:spLocks noEditPoints="1"/>
            </p:cNvSpPr>
            <p:nvPr/>
          </p:nvSpPr>
          <p:spPr bwMode="auto">
            <a:xfrm>
              <a:off x="3048000" y="5445125"/>
              <a:ext cx="46038" cy="15875"/>
            </a:xfrm>
            <a:custGeom>
              <a:avLst/>
              <a:gdLst>
                <a:gd name="T0" fmla="*/ 29 w 29"/>
                <a:gd name="T1" fmla="*/ 10 h 10"/>
                <a:gd name="T2" fmla="*/ 3 w 29"/>
                <a:gd name="T3" fmla="*/ 10 h 10"/>
                <a:gd name="T4" fmla="*/ 0 w 29"/>
                <a:gd name="T5" fmla="*/ 0 h 10"/>
                <a:gd name="T6" fmla="*/ 25 w 29"/>
                <a:gd name="T7" fmla="*/ 0 h 10"/>
                <a:gd name="T8" fmla="*/ 29 w 29"/>
                <a:gd name="T9" fmla="*/ 10 h 10"/>
                <a:gd name="T10" fmla="*/ 4 w 29"/>
                <a:gd name="T11" fmla="*/ 9 h 10"/>
                <a:gd name="T12" fmla="*/ 27 w 29"/>
                <a:gd name="T13" fmla="*/ 9 h 10"/>
                <a:gd name="T14" fmla="*/ 25 w 29"/>
                <a:gd name="T15" fmla="*/ 2 h 10"/>
                <a:gd name="T16" fmla="*/ 1 w 29"/>
                <a:gd name="T17" fmla="*/ 2 h 10"/>
                <a:gd name="T18" fmla="*/ 4 w 2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29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0"/>
                  </a:lnTo>
                  <a:close/>
                  <a:moveTo>
                    <a:pt x="4" y="9"/>
                  </a:moveTo>
                  <a:lnTo>
                    <a:pt x="27" y="9"/>
                  </a:lnTo>
                  <a:lnTo>
                    <a:pt x="25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9" name="Freeform 256"/>
            <p:cNvSpPr>
              <a:spLocks/>
            </p:cNvSpPr>
            <p:nvPr/>
          </p:nvSpPr>
          <p:spPr bwMode="auto">
            <a:xfrm>
              <a:off x="3092450" y="5445125"/>
              <a:ext cx="42863" cy="15875"/>
            </a:xfrm>
            <a:custGeom>
              <a:avLst/>
              <a:gdLst>
                <a:gd name="T0" fmla="*/ 0 w 27"/>
                <a:gd name="T1" fmla="*/ 0 h 10"/>
                <a:gd name="T2" fmla="*/ 3 w 27"/>
                <a:gd name="T3" fmla="*/ 10 h 10"/>
                <a:gd name="T4" fmla="*/ 27 w 27"/>
                <a:gd name="T5" fmla="*/ 10 h 10"/>
                <a:gd name="T6" fmla="*/ 24 w 27"/>
                <a:gd name="T7" fmla="*/ 0 h 10"/>
                <a:gd name="T8" fmla="*/ 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0"/>
                  </a:moveTo>
                  <a:lnTo>
                    <a:pt x="3" y="10"/>
                  </a:lnTo>
                  <a:lnTo>
                    <a:pt x="27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0" name="Freeform 257"/>
            <p:cNvSpPr>
              <a:spLocks noEditPoints="1"/>
            </p:cNvSpPr>
            <p:nvPr/>
          </p:nvSpPr>
          <p:spPr bwMode="auto">
            <a:xfrm>
              <a:off x="3090863" y="5445125"/>
              <a:ext cx="46038" cy="15875"/>
            </a:xfrm>
            <a:custGeom>
              <a:avLst/>
              <a:gdLst>
                <a:gd name="T0" fmla="*/ 29 w 29"/>
                <a:gd name="T1" fmla="*/ 10 h 10"/>
                <a:gd name="T2" fmla="*/ 2 w 29"/>
                <a:gd name="T3" fmla="*/ 10 h 10"/>
                <a:gd name="T4" fmla="*/ 0 w 29"/>
                <a:gd name="T5" fmla="*/ 0 h 10"/>
                <a:gd name="T6" fmla="*/ 25 w 29"/>
                <a:gd name="T7" fmla="*/ 0 h 10"/>
                <a:gd name="T8" fmla="*/ 29 w 29"/>
                <a:gd name="T9" fmla="*/ 10 h 10"/>
                <a:gd name="T10" fmla="*/ 4 w 29"/>
                <a:gd name="T11" fmla="*/ 9 h 10"/>
                <a:gd name="T12" fmla="*/ 26 w 29"/>
                <a:gd name="T13" fmla="*/ 9 h 10"/>
                <a:gd name="T14" fmla="*/ 25 w 29"/>
                <a:gd name="T15" fmla="*/ 2 h 10"/>
                <a:gd name="T16" fmla="*/ 1 w 29"/>
                <a:gd name="T17" fmla="*/ 2 h 10"/>
                <a:gd name="T18" fmla="*/ 4 w 2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29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0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5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1" name="Freeform 258"/>
            <p:cNvSpPr>
              <a:spLocks/>
            </p:cNvSpPr>
            <p:nvPr/>
          </p:nvSpPr>
          <p:spPr bwMode="auto">
            <a:xfrm>
              <a:off x="3135313" y="5445125"/>
              <a:ext cx="44450" cy="15875"/>
            </a:xfrm>
            <a:custGeom>
              <a:avLst/>
              <a:gdLst>
                <a:gd name="T0" fmla="*/ 0 w 28"/>
                <a:gd name="T1" fmla="*/ 0 h 10"/>
                <a:gd name="T2" fmla="*/ 3 w 28"/>
                <a:gd name="T3" fmla="*/ 10 h 10"/>
                <a:gd name="T4" fmla="*/ 28 w 28"/>
                <a:gd name="T5" fmla="*/ 10 h 10"/>
                <a:gd name="T6" fmla="*/ 25 w 28"/>
                <a:gd name="T7" fmla="*/ 0 h 10"/>
                <a:gd name="T8" fmla="*/ 0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0" y="0"/>
                  </a:moveTo>
                  <a:lnTo>
                    <a:pt x="3" y="10"/>
                  </a:lnTo>
                  <a:lnTo>
                    <a:pt x="28" y="1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2" name="Freeform 259"/>
            <p:cNvSpPr>
              <a:spLocks noEditPoints="1"/>
            </p:cNvSpPr>
            <p:nvPr/>
          </p:nvSpPr>
          <p:spPr bwMode="auto">
            <a:xfrm>
              <a:off x="3132138" y="5445125"/>
              <a:ext cx="49213" cy="15875"/>
            </a:xfrm>
            <a:custGeom>
              <a:avLst/>
              <a:gdLst>
                <a:gd name="T0" fmla="*/ 31 w 31"/>
                <a:gd name="T1" fmla="*/ 10 h 10"/>
                <a:gd name="T2" fmla="*/ 5 w 31"/>
                <a:gd name="T3" fmla="*/ 10 h 10"/>
                <a:gd name="T4" fmla="*/ 0 w 31"/>
                <a:gd name="T5" fmla="*/ 0 h 10"/>
                <a:gd name="T6" fmla="*/ 27 w 31"/>
                <a:gd name="T7" fmla="*/ 0 h 10"/>
                <a:gd name="T8" fmla="*/ 31 w 31"/>
                <a:gd name="T9" fmla="*/ 10 h 10"/>
                <a:gd name="T10" fmla="*/ 6 w 31"/>
                <a:gd name="T11" fmla="*/ 9 h 10"/>
                <a:gd name="T12" fmla="*/ 28 w 31"/>
                <a:gd name="T13" fmla="*/ 9 h 10"/>
                <a:gd name="T14" fmla="*/ 25 w 31"/>
                <a:gd name="T15" fmla="*/ 2 h 10"/>
                <a:gd name="T16" fmla="*/ 3 w 31"/>
                <a:gd name="T17" fmla="*/ 2 h 10"/>
                <a:gd name="T18" fmla="*/ 6 w 31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">
                  <a:moveTo>
                    <a:pt x="31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1" y="10"/>
                  </a:lnTo>
                  <a:close/>
                  <a:moveTo>
                    <a:pt x="6" y="9"/>
                  </a:moveTo>
                  <a:lnTo>
                    <a:pt x="28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3" name="Freeform 260"/>
            <p:cNvSpPr>
              <a:spLocks/>
            </p:cNvSpPr>
            <p:nvPr/>
          </p:nvSpPr>
          <p:spPr bwMode="auto">
            <a:xfrm>
              <a:off x="3176588" y="5445125"/>
              <a:ext cx="44450" cy="15875"/>
            </a:xfrm>
            <a:custGeom>
              <a:avLst/>
              <a:gdLst>
                <a:gd name="T0" fmla="*/ 0 w 28"/>
                <a:gd name="T1" fmla="*/ 0 h 10"/>
                <a:gd name="T2" fmla="*/ 3 w 28"/>
                <a:gd name="T3" fmla="*/ 10 h 10"/>
                <a:gd name="T4" fmla="*/ 28 w 28"/>
                <a:gd name="T5" fmla="*/ 10 h 10"/>
                <a:gd name="T6" fmla="*/ 25 w 28"/>
                <a:gd name="T7" fmla="*/ 0 h 10"/>
                <a:gd name="T8" fmla="*/ 0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0" y="0"/>
                  </a:moveTo>
                  <a:lnTo>
                    <a:pt x="3" y="10"/>
                  </a:lnTo>
                  <a:lnTo>
                    <a:pt x="28" y="1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4" name="Freeform 261"/>
            <p:cNvSpPr>
              <a:spLocks noEditPoints="1"/>
            </p:cNvSpPr>
            <p:nvPr/>
          </p:nvSpPr>
          <p:spPr bwMode="auto">
            <a:xfrm>
              <a:off x="3175000" y="5445125"/>
              <a:ext cx="49213" cy="15875"/>
            </a:xfrm>
            <a:custGeom>
              <a:avLst/>
              <a:gdLst>
                <a:gd name="T0" fmla="*/ 31 w 31"/>
                <a:gd name="T1" fmla="*/ 10 h 10"/>
                <a:gd name="T2" fmla="*/ 4 w 31"/>
                <a:gd name="T3" fmla="*/ 10 h 10"/>
                <a:gd name="T4" fmla="*/ 0 w 31"/>
                <a:gd name="T5" fmla="*/ 0 h 10"/>
                <a:gd name="T6" fmla="*/ 26 w 31"/>
                <a:gd name="T7" fmla="*/ 0 h 10"/>
                <a:gd name="T8" fmla="*/ 31 w 31"/>
                <a:gd name="T9" fmla="*/ 10 h 10"/>
                <a:gd name="T10" fmla="*/ 6 w 31"/>
                <a:gd name="T11" fmla="*/ 9 h 10"/>
                <a:gd name="T12" fmla="*/ 28 w 31"/>
                <a:gd name="T13" fmla="*/ 9 h 10"/>
                <a:gd name="T14" fmla="*/ 25 w 31"/>
                <a:gd name="T15" fmla="*/ 2 h 10"/>
                <a:gd name="T16" fmla="*/ 3 w 31"/>
                <a:gd name="T17" fmla="*/ 2 h 10"/>
                <a:gd name="T18" fmla="*/ 6 w 31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">
                  <a:moveTo>
                    <a:pt x="31" y="10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1" y="10"/>
                  </a:lnTo>
                  <a:close/>
                  <a:moveTo>
                    <a:pt x="6" y="9"/>
                  </a:moveTo>
                  <a:lnTo>
                    <a:pt x="28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5" name="Freeform 262"/>
            <p:cNvSpPr>
              <a:spLocks/>
            </p:cNvSpPr>
            <p:nvPr/>
          </p:nvSpPr>
          <p:spPr bwMode="auto">
            <a:xfrm>
              <a:off x="3044825" y="5429250"/>
              <a:ext cx="42863" cy="14287"/>
            </a:xfrm>
            <a:custGeom>
              <a:avLst/>
              <a:gdLst>
                <a:gd name="T0" fmla="*/ 0 w 27"/>
                <a:gd name="T1" fmla="*/ 0 h 9"/>
                <a:gd name="T2" fmla="*/ 2 w 27"/>
                <a:gd name="T3" fmla="*/ 9 h 9"/>
                <a:gd name="T4" fmla="*/ 27 w 27"/>
                <a:gd name="T5" fmla="*/ 9 h 9"/>
                <a:gd name="T6" fmla="*/ 24 w 27"/>
                <a:gd name="T7" fmla="*/ 0 h 9"/>
                <a:gd name="T8" fmla="*/ 0 w 2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0"/>
                  </a:moveTo>
                  <a:lnTo>
                    <a:pt x="2" y="9"/>
                  </a:lnTo>
                  <a:lnTo>
                    <a:pt x="27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6" name="Freeform 263"/>
            <p:cNvSpPr>
              <a:spLocks noEditPoints="1"/>
            </p:cNvSpPr>
            <p:nvPr/>
          </p:nvSpPr>
          <p:spPr bwMode="auto">
            <a:xfrm>
              <a:off x="3043238" y="5426075"/>
              <a:ext cx="44450" cy="17462"/>
            </a:xfrm>
            <a:custGeom>
              <a:avLst/>
              <a:gdLst>
                <a:gd name="T0" fmla="*/ 28 w 28"/>
                <a:gd name="T1" fmla="*/ 11 h 11"/>
                <a:gd name="T2" fmla="*/ 3 w 28"/>
                <a:gd name="T3" fmla="*/ 11 h 11"/>
                <a:gd name="T4" fmla="*/ 0 w 28"/>
                <a:gd name="T5" fmla="*/ 0 h 11"/>
                <a:gd name="T6" fmla="*/ 25 w 28"/>
                <a:gd name="T7" fmla="*/ 0 h 11"/>
                <a:gd name="T8" fmla="*/ 28 w 28"/>
                <a:gd name="T9" fmla="*/ 11 h 11"/>
                <a:gd name="T10" fmla="*/ 4 w 28"/>
                <a:gd name="T11" fmla="*/ 9 h 11"/>
                <a:gd name="T12" fmla="*/ 27 w 28"/>
                <a:gd name="T13" fmla="*/ 9 h 11"/>
                <a:gd name="T14" fmla="*/ 24 w 28"/>
                <a:gd name="T15" fmla="*/ 2 h 11"/>
                <a:gd name="T16" fmla="*/ 1 w 28"/>
                <a:gd name="T17" fmla="*/ 2 h 11"/>
                <a:gd name="T18" fmla="*/ 4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1"/>
                  </a:lnTo>
                  <a:close/>
                  <a:moveTo>
                    <a:pt x="4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7" name="Freeform 264"/>
            <p:cNvSpPr>
              <a:spLocks/>
            </p:cNvSpPr>
            <p:nvPr/>
          </p:nvSpPr>
          <p:spPr bwMode="auto">
            <a:xfrm>
              <a:off x="3086100" y="5429250"/>
              <a:ext cx="41275" cy="14287"/>
            </a:xfrm>
            <a:custGeom>
              <a:avLst/>
              <a:gdLst>
                <a:gd name="T0" fmla="*/ 0 w 26"/>
                <a:gd name="T1" fmla="*/ 0 h 9"/>
                <a:gd name="T2" fmla="*/ 3 w 26"/>
                <a:gd name="T3" fmla="*/ 9 h 9"/>
                <a:gd name="T4" fmla="*/ 26 w 26"/>
                <a:gd name="T5" fmla="*/ 9 h 9"/>
                <a:gd name="T6" fmla="*/ 23 w 26"/>
                <a:gd name="T7" fmla="*/ 0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3" y="9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8" name="Freeform 265"/>
            <p:cNvSpPr>
              <a:spLocks noEditPoints="1"/>
            </p:cNvSpPr>
            <p:nvPr/>
          </p:nvSpPr>
          <p:spPr bwMode="auto">
            <a:xfrm>
              <a:off x="3086100" y="5426075"/>
              <a:ext cx="44450" cy="17462"/>
            </a:xfrm>
            <a:custGeom>
              <a:avLst/>
              <a:gdLst>
                <a:gd name="T0" fmla="*/ 28 w 28"/>
                <a:gd name="T1" fmla="*/ 11 h 11"/>
                <a:gd name="T2" fmla="*/ 3 w 28"/>
                <a:gd name="T3" fmla="*/ 11 h 11"/>
                <a:gd name="T4" fmla="*/ 0 w 28"/>
                <a:gd name="T5" fmla="*/ 0 h 11"/>
                <a:gd name="T6" fmla="*/ 25 w 28"/>
                <a:gd name="T7" fmla="*/ 0 h 11"/>
                <a:gd name="T8" fmla="*/ 28 w 28"/>
                <a:gd name="T9" fmla="*/ 11 h 11"/>
                <a:gd name="T10" fmla="*/ 4 w 28"/>
                <a:gd name="T11" fmla="*/ 9 h 11"/>
                <a:gd name="T12" fmla="*/ 26 w 28"/>
                <a:gd name="T13" fmla="*/ 9 h 11"/>
                <a:gd name="T14" fmla="*/ 23 w 28"/>
                <a:gd name="T15" fmla="*/ 2 h 11"/>
                <a:gd name="T16" fmla="*/ 1 w 28"/>
                <a:gd name="T17" fmla="*/ 2 h 11"/>
                <a:gd name="T18" fmla="*/ 4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1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9" name="Freeform 266"/>
            <p:cNvSpPr>
              <a:spLocks/>
            </p:cNvSpPr>
            <p:nvPr/>
          </p:nvSpPr>
          <p:spPr bwMode="auto">
            <a:xfrm>
              <a:off x="3130550" y="5429250"/>
              <a:ext cx="41275" cy="14287"/>
            </a:xfrm>
            <a:custGeom>
              <a:avLst/>
              <a:gdLst>
                <a:gd name="T0" fmla="*/ 0 w 26"/>
                <a:gd name="T1" fmla="*/ 0 h 9"/>
                <a:gd name="T2" fmla="*/ 3 w 26"/>
                <a:gd name="T3" fmla="*/ 9 h 9"/>
                <a:gd name="T4" fmla="*/ 26 w 26"/>
                <a:gd name="T5" fmla="*/ 9 h 9"/>
                <a:gd name="T6" fmla="*/ 23 w 26"/>
                <a:gd name="T7" fmla="*/ 0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3" y="9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0" name="Freeform 267"/>
            <p:cNvSpPr>
              <a:spLocks noEditPoints="1"/>
            </p:cNvSpPr>
            <p:nvPr/>
          </p:nvSpPr>
          <p:spPr bwMode="auto">
            <a:xfrm>
              <a:off x="3127375" y="5426075"/>
              <a:ext cx="47625" cy="17462"/>
            </a:xfrm>
            <a:custGeom>
              <a:avLst/>
              <a:gdLst>
                <a:gd name="T0" fmla="*/ 30 w 30"/>
                <a:gd name="T1" fmla="*/ 11 h 11"/>
                <a:gd name="T2" fmla="*/ 3 w 30"/>
                <a:gd name="T3" fmla="*/ 11 h 11"/>
                <a:gd name="T4" fmla="*/ 0 w 30"/>
                <a:gd name="T5" fmla="*/ 0 h 11"/>
                <a:gd name="T6" fmla="*/ 25 w 30"/>
                <a:gd name="T7" fmla="*/ 0 h 11"/>
                <a:gd name="T8" fmla="*/ 30 w 30"/>
                <a:gd name="T9" fmla="*/ 11 h 11"/>
                <a:gd name="T10" fmla="*/ 5 w 30"/>
                <a:gd name="T11" fmla="*/ 9 h 11"/>
                <a:gd name="T12" fmla="*/ 27 w 30"/>
                <a:gd name="T13" fmla="*/ 9 h 11"/>
                <a:gd name="T14" fmla="*/ 24 w 30"/>
                <a:gd name="T15" fmla="*/ 2 h 11"/>
                <a:gd name="T16" fmla="*/ 2 w 30"/>
                <a:gd name="T17" fmla="*/ 2 h 11"/>
                <a:gd name="T18" fmla="*/ 5 w 30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0" y="11"/>
                  </a:lnTo>
                  <a:close/>
                  <a:moveTo>
                    <a:pt x="5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1" name="Freeform 268"/>
            <p:cNvSpPr>
              <a:spLocks/>
            </p:cNvSpPr>
            <p:nvPr/>
          </p:nvSpPr>
          <p:spPr bwMode="auto">
            <a:xfrm>
              <a:off x="3170238" y="5429250"/>
              <a:ext cx="44450" cy="14287"/>
            </a:xfrm>
            <a:custGeom>
              <a:avLst/>
              <a:gdLst>
                <a:gd name="T0" fmla="*/ 0 w 28"/>
                <a:gd name="T1" fmla="*/ 0 h 9"/>
                <a:gd name="T2" fmla="*/ 4 w 28"/>
                <a:gd name="T3" fmla="*/ 9 h 9"/>
                <a:gd name="T4" fmla="*/ 28 w 28"/>
                <a:gd name="T5" fmla="*/ 9 h 9"/>
                <a:gd name="T6" fmla="*/ 24 w 28"/>
                <a:gd name="T7" fmla="*/ 0 h 9"/>
                <a:gd name="T8" fmla="*/ 0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4" y="9"/>
                  </a:lnTo>
                  <a:lnTo>
                    <a:pt x="28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2" name="Freeform 269"/>
            <p:cNvSpPr>
              <a:spLocks noEditPoints="1"/>
            </p:cNvSpPr>
            <p:nvPr/>
          </p:nvSpPr>
          <p:spPr bwMode="auto">
            <a:xfrm>
              <a:off x="3170238" y="5426075"/>
              <a:ext cx="46038" cy="17462"/>
            </a:xfrm>
            <a:custGeom>
              <a:avLst/>
              <a:gdLst>
                <a:gd name="T0" fmla="*/ 29 w 29"/>
                <a:gd name="T1" fmla="*/ 11 h 11"/>
                <a:gd name="T2" fmla="*/ 3 w 29"/>
                <a:gd name="T3" fmla="*/ 11 h 11"/>
                <a:gd name="T4" fmla="*/ 0 w 29"/>
                <a:gd name="T5" fmla="*/ 0 h 11"/>
                <a:gd name="T6" fmla="*/ 25 w 29"/>
                <a:gd name="T7" fmla="*/ 0 h 11"/>
                <a:gd name="T8" fmla="*/ 29 w 29"/>
                <a:gd name="T9" fmla="*/ 11 h 11"/>
                <a:gd name="T10" fmla="*/ 4 w 29"/>
                <a:gd name="T11" fmla="*/ 9 h 11"/>
                <a:gd name="T12" fmla="*/ 26 w 29"/>
                <a:gd name="T13" fmla="*/ 9 h 11"/>
                <a:gd name="T14" fmla="*/ 24 w 29"/>
                <a:gd name="T15" fmla="*/ 2 h 11"/>
                <a:gd name="T16" fmla="*/ 1 w 29"/>
                <a:gd name="T17" fmla="*/ 2 h 11"/>
                <a:gd name="T18" fmla="*/ 4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9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1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3" name="Freeform 270"/>
            <p:cNvSpPr>
              <a:spLocks/>
            </p:cNvSpPr>
            <p:nvPr/>
          </p:nvSpPr>
          <p:spPr bwMode="auto">
            <a:xfrm>
              <a:off x="3038475" y="5410200"/>
              <a:ext cx="42863" cy="14287"/>
            </a:xfrm>
            <a:custGeom>
              <a:avLst/>
              <a:gdLst>
                <a:gd name="T0" fmla="*/ 0 w 27"/>
                <a:gd name="T1" fmla="*/ 0 h 9"/>
                <a:gd name="T2" fmla="*/ 3 w 27"/>
                <a:gd name="T3" fmla="*/ 9 h 9"/>
                <a:gd name="T4" fmla="*/ 27 w 27"/>
                <a:gd name="T5" fmla="*/ 9 h 9"/>
                <a:gd name="T6" fmla="*/ 24 w 27"/>
                <a:gd name="T7" fmla="*/ 0 h 9"/>
                <a:gd name="T8" fmla="*/ 0 w 2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0"/>
                  </a:moveTo>
                  <a:lnTo>
                    <a:pt x="3" y="9"/>
                  </a:lnTo>
                  <a:lnTo>
                    <a:pt x="27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4" name="Freeform 271"/>
            <p:cNvSpPr>
              <a:spLocks noEditPoints="1"/>
            </p:cNvSpPr>
            <p:nvPr/>
          </p:nvSpPr>
          <p:spPr bwMode="auto">
            <a:xfrm>
              <a:off x="3038475" y="5407025"/>
              <a:ext cx="44450" cy="17462"/>
            </a:xfrm>
            <a:custGeom>
              <a:avLst/>
              <a:gdLst>
                <a:gd name="T0" fmla="*/ 28 w 28"/>
                <a:gd name="T1" fmla="*/ 11 h 11"/>
                <a:gd name="T2" fmla="*/ 3 w 28"/>
                <a:gd name="T3" fmla="*/ 11 h 11"/>
                <a:gd name="T4" fmla="*/ 0 w 28"/>
                <a:gd name="T5" fmla="*/ 0 h 11"/>
                <a:gd name="T6" fmla="*/ 25 w 28"/>
                <a:gd name="T7" fmla="*/ 0 h 11"/>
                <a:gd name="T8" fmla="*/ 28 w 28"/>
                <a:gd name="T9" fmla="*/ 11 h 11"/>
                <a:gd name="T10" fmla="*/ 3 w 28"/>
                <a:gd name="T11" fmla="*/ 9 h 11"/>
                <a:gd name="T12" fmla="*/ 25 w 28"/>
                <a:gd name="T13" fmla="*/ 9 h 11"/>
                <a:gd name="T14" fmla="*/ 24 w 28"/>
                <a:gd name="T15" fmla="*/ 2 h 11"/>
                <a:gd name="T16" fmla="*/ 1 w 28"/>
                <a:gd name="T17" fmla="*/ 2 h 11"/>
                <a:gd name="T18" fmla="*/ 3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5" name="Freeform 272"/>
            <p:cNvSpPr>
              <a:spLocks/>
            </p:cNvSpPr>
            <p:nvPr/>
          </p:nvSpPr>
          <p:spPr bwMode="auto">
            <a:xfrm>
              <a:off x="3081338" y="5410200"/>
              <a:ext cx="41275" cy="14287"/>
            </a:xfrm>
            <a:custGeom>
              <a:avLst/>
              <a:gdLst>
                <a:gd name="T0" fmla="*/ 0 w 26"/>
                <a:gd name="T1" fmla="*/ 0 h 9"/>
                <a:gd name="T2" fmla="*/ 3 w 26"/>
                <a:gd name="T3" fmla="*/ 9 h 9"/>
                <a:gd name="T4" fmla="*/ 26 w 26"/>
                <a:gd name="T5" fmla="*/ 9 h 9"/>
                <a:gd name="T6" fmla="*/ 23 w 26"/>
                <a:gd name="T7" fmla="*/ 0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3" y="9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6" name="Freeform 273"/>
            <p:cNvSpPr>
              <a:spLocks noEditPoints="1"/>
            </p:cNvSpPr>
            <p:nvPr/>
          </p:nvSpPr>
          <p:spPr bwMode="auto">
            <a:xfrm>
              <a:off x="3078163" y="5407025"/>
              <a:ext cx="47625" cy="17462"/>
            </a:xfrm>
            <a:custGeom>
              <a:avLst/>
              <a:gdLst>
                <a:gd name="T0" fmla="*/ 30 w 30"/>
                <a:gd name="T1" fmla="*/ 11 h 11"/>
                <a:gd name="T2" fmla="*/ 3 w 30"/>
                <a:gd name="T3" fmla="*/ 11 h 11"/>
                <a:gd name="T4" fmla="*/ 0 w 30"/>
                <a:gd name="T5" fmla="*/ 0 h 11"/>
                <a:gd name="T6" fmla="*/ 25 w 30"/>
                <a:gd name="T7" fmla="*/ 0 h 11"/>
                <a:gd name="T8" fmla="*/ 30 w 30"/>
                <a:gd name="T9" fmla="*/ 11 h 11"/>
                <a:gd name="T10" fmla="*/ 5 w 30"/>
                <a:gd name="T11" fmla="*/ 9 h 11"/>
                <a:gd name="T12" fmla="*/ 27 w 30"/>
                <a:gd name="T13" fmla="*/ 9 h 11"/>
                <a:gd name="T14" fmla="*/ 24 w 30"/>
                <a:gd name="T15" fmla="*/ 2 h 11"/>
                <a:gd name="T16" fmla="*/ 3 w 30"/>
                <a:gd name="T17" fmla="*/ 2 h 11"/>
                <a:gd name="T18" fmla="*/ 5 w 30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0" y="11"/>
                  </a:lnTo>
                  <a:close/>
                  <a:moveTo>
                    <a:pt x="5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3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7" name="Freeform 274"/>
            <p:cNvSpPr>
              <a:spLocks/>
            </p:cNvSpPr>
            <p:nvPr/>
          </p:nvSpPr>
          <p:spPr bwMode="auto">
            <a:xfrm>
              <a:off x="3122613" y="5410200"/>
              <a:ext cx="42863" cy="14287"/>
            </a:xfrm>
            <a:custGeom>
              <a:avLst/>
              <a:gdLst>
                <a:gd name="T0" fmla="*/ 0 w 27"/>
                <a:gd name="T1" fmla="*/ 0 h 9"/>
                <a:gd name="T2" fmla="*/ 3 w 27"/>
                <a:gd name="T3" fmla="*/ 9 h 9"/>
                <a:gd name="T4" fmla="*/ 27 w 27"/>
                <a:gd name="T5" fmla="*/ 9 h 9"/>
                <a:gd name="T6" fmla="*/ 24 w 27"/>
                <a:gd name="T7" fmla="*/ 0 h 9"/>
                <a:gd name="T8" fmla="*/ 0 w 2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0"/>
                  </a:moveTo>
                  <a:lnTo>
                    <a:pt x="3" y="9"/>
                  </a:lnTo>
                  <a:lnTo>
                    <a:pt x="27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8" name="Freeform 275"/>
            <p:cNvSpPr>
              <a:spLocks noEditPoints="1"/>
            </p:cNvSpPr>
            <p:nvPr/>
          </p:nvSpPr>
          <p:spPr bwMode="auto">
            <a:xfrm>
              <a:off x="3121025" y="5407025"/>
              <a:ext cx="46038" cy="17462"/>
            </a:xfrm>
            <a:custGeom>
              <a:avLst/>
              <a:gdLst>
                <a:gd name="T0" fmla="*/ 29 w 29"/>
                <a:gd name="T1" fmla="*/ 11 h 11"/>
                <a:gd name="T2" fmla="*/ 4 w 29"/>
                <a:gd name="T3" fmla="*/ 11 h 11"/>
                <a:gd name="T4" fmla="*/ 0 w 29"/>
                <a:gd name="T5" fmla="*/ 0 h 11"/>
                <a:gd name="T6" fmla="*/ 25 w 29"/>
                <a:gd name="T7" fmla="*/ 0 h 11"/>
                <a:gd name="T8" fmla="*/ 29 w 29"/>
                <a:gd name="T9" fmla="*/ 11 h 11"/>
                <a:gd name="T10" fmla="*/ 4 w 29"/>
                <a:gd name="T11" fmla="*/ 9 h 11"/>
                <a:gd name="T12" fmla="*/ 26 w 29"/>
                <a:gd name="T13" fmla="*/ 9 h 11"/>
                <a:gd name="T14" fmla="*/ 23 w 29"/>
                <a:gd name="T15" fmla="*/ 2 h 11"/>
                <a:gd name="T16" fmla="*/ 3 w 29"/>
                <a:gd name="T17" fmla="*/ 2 h 11"/>
                <a:gd name="T18" fmla="*/ 4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9" y="11"/>
                  </a:moveTo>
                  <a:lnTo>
                    <a:pt x="4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1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3" y="2"/>
                  </a:lnTo>
                  <a:lnTo>
                    <a:pt x="3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9" name="Freeform 276"/>
            <p:cNvSpPr>
              <a:spLocks/>
            </p:cNvSpPr>
            <p:nvPr/>
          </p:nvSpPr>
          <p:spPr bwMode="auto">
            <a:xfrm>
              <a:off x="3162300" y="5410200"/>
              <a:ext cx="46038" cy="14287"/>
            </a:xfrm>
            <a:custGeom>
              <a:avLst/>
              <a:gdLst>
                <a:gd name="T0" fmla="*/ 0 w 29"/>
                <a:gd name="T1" fmla="*/ 0 h 9"/>
                <a:gd name="T2" fmla="*/ 5 w 29"/>
                <a:gd name="T3" fmla="*/ 9 h 9"/>
                <a:gd name="T4" fmla="*/ 29 w 29"/>
                <a:gd name="T5" fmla="*/ 9 h 9"/>
                <a:gd name="T6" fmla="*/ 24 w 29"/>
                <a:gd name="T7" fmla="*/ 0 h 9"/>
                <a:gd name="T8" fmla="*/ 0 w 2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0" y="0"/>
                  </a:moveTo>
                  <a:lnTo>
                    <a:pt x="5" y="9"/>
                  </a:lnTo>
                  <a:lnTo>
                    <a:pt x="29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0" name="Freeform 277"/>
            <p:cNvSpPr>
              <a:spLocks noEditPoints="1"/>
            </p:cNvSpPr>
            <p:nvPr/>
          </p:nvSpPr>
          <p:spPr bwMode="auto">
            <a:xfrm>
              <a:off x="3162300" y="5407025"/>
              <a:ext cx="47625" cy="17462"/>
            </a:xfrm>
            <a:custGeom>
              <a:avLst/>
              <a:gdLst>
                <a:gd name="T0" fmla="*/ 30 w 30"/>
                <a:gd name="T1" fmla="*/ 11 h 11"/>
                <a:gd name="T2" fmla="*/ 3 w 30"/>
                <a:gd name="T3" fmla="*/ 11 h 11"/>
                <a:gd name="T4" fmla="*/ 0 w 30"/>
                <a:gd name="T5" fmla="*/ 0 h 11"/>
                <a:gd name="T6" fmla="*/ 26 w 30"/>
                <a:gd name="T7" fmla="*/ 0 h 11"/>
                <a:gd name="T8" fmla="*/ 30 w 30"/>
                <a:gd name="T9" fmla="*/ 11 h 11"/>
                <a:gd name="T10" fmla="*/ 5 w 30"/>
                <a:gd name="T11" fmla="*/ 9 h 11"/>
                <a:gd name="T12" fmla="*/ 27 w 30"/>
                <a:gd name="T13" fmla="*/ 9 h 11"/>
                <a:gd name="T14" fmla="*/ 24 w 30"/>
                <a:gd name="T15" fmla="*/ 2 h 11"/>
                <a:gd name="T16" fmla="*/ 2 w 30"/>
                <a:gd name="T17" fmla="*/ 2 h 11"/>
                <a:gd name="T18" fmla="*/ 5 w 30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0" y="11"/>
                  </a:lnTo>
                  <a:close/>
                  <a:moveTo>
                    <a:pt x="5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1" name="Freeform 278"/>
            <p:cNvSpPr>
              <a:spLocks/>
            </p:cNvSpPr>
            <p:nvPr/>
          </p:nvSpPr>
          <p:spPr bwMode="auto">
            <a:xfrm>
              <a:off x="3033713" y="5394325"/>
              <a:ext cx="42863" cy="12700"/>
            </a:xfrm>
            <a:custGeom>
              <a:avLst/>
              <a:gdLst>
                <a:gd name="T0" fmla="*/ 0 w 27"/>
                <a:gd name="T1" fmla="*/ 0 h 8"/>
                <a:gd name="T2" fmla="*/ 3 w 27"/>
                <a:gd name="T3" fmla="*/ 8 h 8"/>
                <a:gd name="T4" fmla="*/ 27 w 27"/>
                <a:gd name="T5" fmla="*/ 8 h 8"/>
                <a:gd name="T6" fmla="*/ 24 w 27"/>
                <a:gd name="T7" fmla="*/ 0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lnTo>
                    <a:pt x="3" y="8"/>
                  </a:lnTo>
                  <a:lnTo>
                    <a:pt x="27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2" name="Freeform 279"/>
            <p:cNvSpPr>
              <a:spLocks noEditPoints="1"/>
            </p:cNvSpPr>
            <p:nvPr/>
          </p:nvSpPr>
          <p:spPr bwMode="auto">
            <a:xfrm>
              <a:off x="3033713" y="5391150"/>
              <a:ext cx="44450" cy="15875"/>
            </a:xfrm>
            <a:custGeom>
              <a:avLst/>
              <a:gdLst>
                <a:gd name="T0" fmla="*/ 28 w 28"/>
                <a:gd name="T1" fmla="*/ 10 h 10"/>
                <a:gd name="T2" fmla="*/ 3 w 28"/>
                <a:gd name="T3" fmla="*/ 10 h 10"/>
                <a:gd name="T4" fmla="*/ 0 w 28"/>
                <a:gd name="T5" fmla="*/ 0 h 10"/>
                <a:gd name="T6" fmla="*/ 25 w 28"/>
                <a:gd name="T7" fmla="*/ 0 h 10"/>
                <a:gd name="T8" fmla="*/ 28 w 28"/>
                <a:gd name="T9" fmla="*/ 10 h 10"/>
                <a:gd name="T10" fmla="*/ 3 w 28"/>
                <a:gd name="T11" fmla="*/ 9 h 10"/>
                <a:gd name="T12" fmla="*/ 25 w 28"/>
                <a:gd name="T13" fmla="*/ 9 h 10"/>
                <a:gd name="T14" fmla="*/ 24 w 28"/>
                <a:gd name="T15" fmla="*/ 2 h 10"/>
                <a:gd name="T16" fmla="*/ 1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3" name="Freeform 280"/>
            <p:cNvSpPr>
              <a:spLocks/>
            </p:cNvSpPr>
            <p:nvPr/>
          </p:nvSpPr>
          <p:spPr bwMode="auto">
            <a:xfrm>
              <a:off x="3076575" y="5394325"/>
              <a:ext cx="39688" cy="12700"/>
            </a:xfrm>
            <a:custGeom>
              <a:avLst/>
              <a:gdLst>
                <a:gd name="T0" fmla="*/ 0 w 25"/>
                <a:gd name="T1" fmla="*/ 0 h 8"/>
                <a:gd name="T2" fmla="*/ 1 w 25"/>
                <a:gd name="T3" fmla="*/ 8 h 8"/>
                <a:gd name="T4" fmla="*/ 25 w 25"/>
                <a:gd name="T5" fmla="*/ 8 h 8"/>
                <a:gd name="T6" fmla="*/ 22 w 25"/>
                <a:gd name="T7" fmla="*/ 0 h 8"/>
                <a:gd name="T8" fmla="*/ 0 w 2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0" y="0"/>
                  </a:moveTo>
                  <a:lnTo>
                    <a:pt x="1" y="8"/>
                  </a:lnTo>
                  <a:lnTo>
                    <a:pt x="25" y="8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4" name="Freeform 281"/>
            <p:cNvSpPr>
              <a:spLocks noEditPoints="1"/>
            </p:cNvSpPr>
            <p:nvPr/>
          </p:nvSpPr>
          <p:spPr bwMode="auto">
            <a:xfrm>
              <a:off x="3073400" y="5391150"/>
              <a:ext cx="44450" cy="15875"/>
            </a:xfrm>
            <a:custGeom>
              <a:avLst/>
              <a:gdLst>
                <a:gd name="T0" fmla="*/ 28 w 28"/>
                <a:gd name="T1" fmla="*/ 10 h 10"/>
                <a:gd name="T2" fmla="*/ 3 w 28"/>
                <a:gd name="T3" fmla="*/ 10 h 10"/>
                <a:gd name="T4" fmla="*/ 0 w 28"/>
                <a:gd name="T5" fmla="*/ 0 h 10"/>
                <a:gd name="T6" fmla="*/ 25 w 28"/>
                <a:gd name="T7" fmla="*/ 0 h 10"/>
                <a:gd name="T8" fmla="*/ 28 w 28"/>
                <a:gd name="T9" fmla="*/ 10 h 10"/>
                <a:gd name="T10" fmla="*/ 5 w 28"/>
                <a:gd name="T11" fmla="*/ 9 h 10"/>
                <a:gd name="T12" fmla="*/ 27 w 28"/>
                <a:gd name="T13" fmla="*/ 9 h 10"/>
                <a:gd name="T14" fmla="*/ 24 w 28"/>
                <a:gd name="T15" fmla="*/ 2 h 10"/>
                <a:gd name="T16" fmla="*/ 2 w 28"/>
                <a:gd name="T17" fmla="*/ 2 h 10"/>
                <a:gd name="T18" fmla="*/ 5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0"/>
                  </a:lnTo>
                  <a:close/>
                  <a:moveTo>
                    <a:pt x="5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5" name="Freeform 282"/>
            <p:cNvSpPr>
              <a:spLocks/>
            </p:cNvSpPr>
            <p:nvPr/>
          </p:nvSpPr>
          <p:spPr bwMode="auto">
            <a:xfrm>
              <a:off x="3117850" y="5394325"/>
              <a:ext cx="39688" cy="12700"/>
            </a:xfrm>
            <a:custGeom>
              <a:avLst/>
              <a:gdLst>
                <a:gd name="T0" fmla="*/ 0 w 25"/>
                <a:gd name="T1" fmla="*/ 0 h 8"/>
                <a:gd name="T2" fmla="*/ 2 w 25"/>
                <a:gd name="T3" fmla="*/ 8 h 8"/>
                <a:gd name="T4" fmla="*/ 25 w 25"/>
                <a:gd name="T5" fmla="*/ 8 h 8"/>
                <a:gd name="T6" fmla="*/ 22 w 25"/>
                <a:gd name="T7" fmla="*/ 0 h 8"/>
                <a:gd name="T8" fmla="*/ 0 w 2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0" y="0"/>
                  </a:moveTo>
                  <a:lnTo>
                    <a:pt x="2" y="8"/>
                  </a:lnTo>
                  <a:lnTo>
                    <a:pt x="25" y="8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6" name="Freeform 283"/>
            <p:cNvSpPr>
              <a:spLocks noEditPoints="1"/>
            </p:cNvSpPr>
            <p:nvPr/>
          </p:nvSpPr>
          <p:spPr bwMode="auto">
            <a:xfrm>
              <a:off x="3116263" y="5391150"/>
              <a:ext cx="44450" cy="15875"/>
            </a:xfrm>
            <a:custGeom>
              <a:avLst/>
              <a:gdLst>
                <a:gd name="T0" fmla="*/ 28 w 28"/>
                <a:gd name="T1" fmla="*/ 10 h 10"/>
                <a:gd name="T2" fmla="*/ 3 w 28"/>
                <a:gd name="T3" fmla="*/ 10 h 10"/>
                <a:gd name="T4" fmla="*/ 0 w 28"/>
                <a:gd name="T5" fmla="*/ 0 h 10"/>
                <a:gd name="T6" fmla="*/ 25 w 28"/>
                <a:gd name="T7" fmla="*/ 0 h 10"/>
                <a:gd name="T8" fmla="*/ 28 w 28"/>
                <a:gd name="T9" fmla="*/ 10 h 10"/>
                <a:gd name="T10" fmla="*/ 4 w 28"/>
                <a:gd name="T11" fmla="*/ 9 h 10"/>
                <a:gd name="T12" fmla="*/ 26 w 28"/>
                <a:gd name="T13" fmla="*/ 9 h 10"/>
                <a:gd name="T14" fmla="*/ 23 w 28"/>
                <a:gd name="T15" fmla="*/ 2 h 10"/>
                <a:gd name="T16" fmla="*/ 1 w 28"/>
                <a:gd name="T17" fmla="*/ 2 h 10"/>
                <a:gd name="T18" fmla="*/ 4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0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7" name="Freeform 284"/>
            <p:cNvSpPr>
              <a:spLocks/>
            </p:cNvSpPr>
            <p:nvPr/>
          </p:nvSpPr>
          <p:spPr bwMode="auto">
            <a:xfrm>
              <a:off x="3157538" y="5394325"/>
              <a:ext cx="42863" cy="12700"/>
            </a:xfrm>
            <a:custGeom>
              <a:avLst/>
              <a:gdLst>
                <a:gd name="T0" fmla="*/ 0 w 27"/>
                <a:gd name="T1" fmla="*/ 0 h 8"/>
                <a:gd name="T2" fmla="*/ 3 w 27"/>
                <a:gd name="T3" fmla="*/ 8 h 8"/>
                <a:gd name="T4" fmla="*/ 27 w 27"/>
                <a:gd name="T5" fmla="*/ 8 h 8"/>
                <a:gd name="T6" fmla="*/ 24 w 27"/>
                <a:gd name="T7" fmla="*/ 0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lnTo>
                    <a:pt x="3" y="8"/>
                  </a:lnTo>
                  <a:lnTo>
                    <a:pt x="27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8" name="Freeform 285"/>
            <p:cNvSpPr>
              <a:spLocks noEditPoints="1"/>
            </p:cNvSpPr>
            <p:nvPr/>
          </p:nvSpPr>
          <p:spPr bwMode="auto">
            <a:xfrm>
              <a:off x="3155950" y="5391150"/>
              <a:ext cx="47625" cy="15875"/>
            </a:xfrm>
            <a:custGeom>
              <a:avLst/>
              <a:gdLst>
                <a:gd name="T0" fmla="*/ 30 w 30"/>
                <a:gd name="T1" fmla="*/ 10 h 10"/>
                <a:gd name="T2" fmla="*/ 4 w 30"/>
                <a:gd name="T3" fmla="*/ 10 h 10"/>
                <a:gd name="T4" fmla="*/ 0 w 30"/>
                <a:gd name="T5" fmla="*/ 0 h 10"/>
                <a:gd name="T6" fmla="*/ 25 w 30"/>
                <a:gd name="T7" fmla="*/ 0 h 10"/>
                <a:gd name="T8" fmla="*/ 30 w 30"/>
                <a:gd name="T9" fmla="*/ 10 h 10"/>
                <a:gd name="T10" fmla="*/ 4 w 30"/>
                <a:gd name="T11" fmla="*/ 9 h 10"/>
                <a:gd name="T12" fmla="*/ 27 w 30"/>
                <a:gd name="T13" fmla="*/ 9 h 10"/>
                <a:gd name="T14" fmla="*/ 24 w 30"/>
                <a:gd name="T15" fmla="*/ 2 h 10"/>
                <a:gd name="T16" fmla="*/ 3 w 30"/>
                <a:gd name="T17" fmla="*/ 2 h 10"/>
                <a:gd name="T18" fmla="*/ 4 w 3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30" y="10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0" y="10"/>
                  </a:lnTo>
                  <a:close/>
                  <a:moveTo>
                    <a:pt x="4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3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9" name="Freeform 286"/>
            <p:cNvSpPr>
              <a:spLocks/>
            </p:cNvSpPr>
            <p:nvPr/>
          </p:nvSpPr>
          <p:spPr bwMode="auto">
            <a:xfrm>
              <a:off x="2941638" y="5445125"/>
              <a:ext cx="92075" cy="15875"/>
            </a:xfrm>
            <a:custGeom>
              <a:avLst/>
              <a:gdLst>
                <a:gd name="T0" fmla="*/ 0 w 58"/>
                <a:gd name="T1" fmla="*/ 0 h 10"/>
                <a:gd name="T2" fmla="*/ 2 w 58"/>
                <a:gd name="T3" fmla="*/ 10 h 10"/>
                <a:gd name="T4" fmla="*/ 58 w 58"/>
                <a:gd name="T5" fmla="*/ 10 h 10"/>
                <a:gd name="T6" fmla="*/ 55 w 58"/>
                <a:gd name="T7" fmla="*/ 0 h 10"/>
                <a:gd name="T8" fmla="*/ 0 w 5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">
                  <a:moveTo>
                    <a:pt x="0" y="0"/>
                  </a:moveTo>
                  <a:lnTo>
                    <a:pt x="2" y="10"/>
                  </a:lnTo>
                  <a:lnTo>
                    <a:pt x="58" y="10"/>
                  </a:lnTo>
                  <a:lnTo>
                    <a:pt x="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0" name="Freeform 287"/>
            <p:cNvSpPr>
              <a:spLocks noEditPoints="1"/>
            </p:cNvSpPr>
            <p:nvPr/>
          </p:nvSpPr>
          <p:spPr bwMode="auto">
            <a:xfrm>
              <a:off x="2940050" y="5445125"/>
              <a:ext cx="93663" cy="15875"/>
            </a:xfrm>
            <a:custGeom>
              <a:avLst/>
              <a:gdLst>
                <a:gd name="T0" fmla="*/ 59 w 59"/>
                <a:gd name="T1" fmla="*/ 10 h 10"/>
                <a:gd name="T2" fmla="*/ 1 w 59"/>
                <a:gd name="T3" fmla="*/ 10 h 10"/>
                <a:gd name="T4" fmla="*/ 0 w 59"/>
                <a:gd name="T5" fmla="*/ 0 h 10"/>
                <a:gd name="T6" fmla="*/ 56 w 59"/>
                <a:gd name="T7" fmla="*/ 0 h 10"/>
                <a:gd name="T8" fmla="*/ 59 w 59"/>
                <a:gd name="T9" fmla="*/ 10 h 10"/>
                <a:gd name="T10" fmla="*/ 3 w 59"/>
                <a:gd name="T11" fmla="*/ 9 h 10"/>
                <a:gd name="T12" fmla="*/ 57 w 59"/>
                <a:gd name="T13" fmla="*/ 9 h 10"/>
                <a:gd name="T14" fmla="*/ 56 w 59"/>
                <a:gd name="T15" fmla="*/ 2 h 10"/>
                <a:gd name="T16" fmla="*/ 1 w 59"/>
                <a:gd name="T17" fmla="*/ 2 h 10"/>
                <a:gd name="T18" fmla="*/ 3 w 5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0">
                  <a:moveTo>
                    <a:pt x="59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9" y="10"/>
                  </a:lnTo>
                  <a:close/>
                  <a:moveTo>
                    <a:pt x="3" y="9"/>
                  </a:moveTo>
                  <a:lnTo>
                    <a:pt x="57" y="9"/>
                  </a:lnTo>
                  <a:lnTo>
                    <a:pt x="56" y="2"/>
                  </a:lnTo>
                  <a:lnTo>
                    <a:pt x="1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1" name="Freeform 288"/>
            <p:cNvSpPr>
              <a:spLocks/>
            </p:cNvSpPr>
            <p:nvPr/>
          </p:nvSpPr>
          <p:spPr bwMode="auto">
            <a:xfrm>
              <a:off x="2901950" y="5410200"/>
              <a:ext cx="115888" cy="14287"/>
            </a:xfrm>
            <a:custGeom>
              <a:avLst/>
              <a:gdLst>
                <a:gd name="T0" fmla="*/ 0 w 73"/>
                <a:gd name="T1" fmla="*/ 0 h 9"/>
                <a:gd name="T2" fmla="*/ 2 w 73"/>
                <a:gd name="T3" fmla="*/ 9 h 9"/>
                <a:gd name="T4" fmla="*/ 73 w 73"/>
                <a:gd name="T5" fmla="*/ 9 h 9"/>
                <a:gd name="T6" fmla="*/ 71 w 73"/>
                <a:gd name="T7" fmla="*/ 0 h 9"/>
                <a:gd name="T8" fmla="*/ 0 w 7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">
                  <a:moveTo>
                    <a:pt x="0" y="0"/>
                  </a:moveTo>
                  <a:lnTo>
                    <a:pt x="2" y="9"/>
                  </a:lnTo>
                  <a:lnTo>
                    <a:pt x="73" y="9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2" name="Freeform 289"/>
            <p:cNvSpPr>
              <a:spLocks noEditPoints="1"/>
            </p:cNvSpPr>
            <p:nvPr/>
          </p:nvSpPr>
          <p:spPr bwMode="auto">
            <a:xfrm>
              <a:off x="2900363" y="5407025"/>
              <a:ext cx="119063" cy="17462"/>
            </a:xfrm>
            <a:custGeom>
              <a:avLst/>
              <a:gdLst>
                <a:gd name="T0" fmla="*/ 75 w 75"/>
                <a:gd name="T1" fmla="*/ 11 h 11"/>
                <a:gd name="T2" fmla="*/ 3 w 75"/>
                <a:gd name="T3" fmla="*/ 11 h 11"/>
                <a:gd name="T4" fmla="*/ 0 w 75"/>
                <a:gd name="T5" fmla="*/ 0 h 11"/>
                <a:gd name="T6" fmla="*/ 72 w 75"/>
                <a:gd name="T7" fmla="*/ 0 h 11"/>
                <a:gd name="T8" fmla="*/ 75 w 75"/>
                <a:gd name="T9" fmla="*/ 11 h 11"/>
                <a:gd name="T10" fmla="*/ 3 w 75"/>
                <a:gd name="T11" fmla="*/ 9 h 11"/>
                <a:gd name="T12" fmla="*/ 74 w 75"/>
                <a:gd name="T13" fmla="*/ 9 h 11"/>
                <a:gd name="T14" fmla="*/ 71 w 75"/>
                <a:gd name="T15" fmla="*/ 2 h 11"/>
                <a:gd name="T16" fmla="*/ 3 w 75"/>
                <a:gd name="T17" fmla="*/ 2 h 11"/>
                <a:gd name="T18" fmla="*/ 3 w 7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1">
                  <a:moveTo>
                    <a:pt x="75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5" y="11"/>
                  </a:lnTo>
                  <a:close/>
                  <a:moveTo>
                    <a:pt x="3" y="9"/>
                  </a:moveTo>
                  <a:lnTo>
                    <a:pt x="74" y="9"/>
                  </a:lnTo>
                  <a:lnTo>
                    <a:pt x="71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3" name="Freeform 290"/>
            <p:cNvSpPr>
              <a:spLocks/>
            </p:cNvSpPr>
            <p:nvPr/>
          </p:nvSpPr>
          <p:spPr bwMode="auto">
            <a:xfrm>
              <a:off x="2954338" y="53911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3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4" name="Freeform 291"/>
            <p:cNvSpPr>
              <a:spLocks noEditPoints="1"/>
            </p:cNvSpPr>
            <p:nvPr/>
          </p:nvSpPr>
          <p:spPr bwMode="auto">
            <a:xfrm>
              <a:off x="2954338" y="5391150"/>
              <a:ext cx="41275" cy="15875"/>
            </a:xfrm>
            <a:custGeom>
              <a:avLst/>
              <a:gdLst>
                <a:gd name="T0" fmla="*/ 26 w 26"/>
                <a:gd name="T1" fmla="*/ 10 h 10"/>
                <a:gd name="T2" fmla="*/ 1 w 26"/>
                <a:gd name="T3" fmla="*/ 10 h 10"/>
                <a:gd name="T4" fmla="*/ 0 w 26"/>
                <a:gd name="T5" fmla="*/ 0 h 10"/>
                <a:gd name="T6" fmla="*/ 23 w 26"/>
                <a:gd name="T7" fmla="*/ 0 h 10"/>
                <a:gd name="T8" fmla="*/ 26 w 26"/>
                <a:gd name="T9" fmla="*/ 10 h 10"/>
                <a:gd name="T10" fmla="*/ 3 w 26"/>
                <a:gd name="T11" fmla="*/ 7 h 10"/>
                <a:gd name="T12" fmla="*/ 25 w 26"/>
                <a:gd name="T13" fmla="*/ 7 h 10"/>
                <a:gd name="T14" fmla="*/ 22 w 26"/>
                <a:gd name="T15" fmla="*/ 2 h 10"/>
                <a:gd name="T16" fmla="*/ 1 w 26"/>
                <a:gd name="T17" fmla="*/ 2 h 10"/>
                <a:gd name="T18" fmla="*/ 3 w 26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6" y="10"/>
                  </a:lnTo>
                  <a:close/>
                  <a:moveTo>
                    <a:pt x="3" y="7"/>
                  </a:moveTo>
                  <a:lnTo>
                    <a:pt x="25" y="7"/>
                  </a:lnTo>
                  <a:lnTo>
                    <a:pt x="22" y="2"/>
                  </a:lnTo>
                  <a:lnTo>
                    <a:pt x="1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5" name="Freeform 292"/>
            <p:cNvSpPr>
              <a:spLocks/>
            </p:cNvSpPr>
            <p:nvPr/>
          </p:nvSpPr>
          <p:spPr bwMode="auto">
            <a:xfrm>
              <a:off x="2236788" y="542925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4 w 27"/>
                <a:gd name="T3" fmla="*/ 9 h 9"/>
                <a:gd name="T4" fmla="*/ 27 w 27"/>
                <a:gd name="T5" fmla="*/ 0 h 9"/>
                <a:gd name="T6" fmla="*/ 3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4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6" name="Freeform 293"/>
            <p:cNvSpPr>
              <a:spLocks noEditPoints="1"/>
            </p:cNvSpPr>
            <p:nvPr/>
          </p:nvSpPr>
          <p:spPr bwMode="auto">
            <a:xfrm>
              <a:off x="2235200" y="5426075"/>
              <a:ext cx="46038" cy="17462"/>
            </a:xfrm>
            <a:custGeom>
              <a:avLst/>
              <a:gdLst>
                <a:gd name="T0" fmla="*/ 26 w 29"/>
                <a:gd name="T1" fmla="*/ 11 h 11"/>
                <a:gd name="T2" fmla="*/ 0 w 29"/>
                <a:gd name="T3" fmla="*/ 11 h 11"/>
                <a:gd name="T4" fmla="*/ 4 w 29"/>
                <a:gd name="T5" fmla="*/ 0 h 11"/>
                <a:gd name="T6" fmla="*/ 29 w 29"/>
                <a:gd name="T7" fmla="*/ 0 h 11"/>
                <a:gd name="T8" fmla="*/ 26 w 29"/>
                <a:gd name="T9" fmla="*/ 11 h 11"/>
                <a:gd name="T10" fmla="*/ 3 w 29"/>
                <a:gd name="T11" fmla="*/ 9 h 11"/>
                <a:gd name="T12" fmla="*/ 25 w 29"/>
                <a:gd name="T13" fmla="*/ 9 h 11"/>
                <a:gd name="T14" fmla="*/ 26 w 29"/>
                <a:gd name="T15" fmla="*/ 2 h 11"/>
                <a:gd name="T16" fmla="*/ 4 w 29"/>
                <a:gd name="T17" fmla="*/ 2 h 11"/>
                <a:gd name="T18" fmla="*/ 3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6" y="11"/>
                  </a:moveTo>
                  <a:lnTo>
                    <a:pt x="0" y="11"/>
                  </a:lnTo>
                  <a:lnTo>
                    <a:pt x="4" y="0"/>
                  </a:lnTo>
                  <a:lnTo>
                    <a:pt x="29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6" y="2"/>
                  </a:lnTo>
                  <a:lnTo>
                    <a:pt x="4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7" name="Freeform 294"/>
            <p:cNvSpPr>
              <a:spLocks noEditPoints="1"/>
            </p:cNvSpPr>
            <p:nvPr/>
          </p:nvSpPr>
          <p:spPr bwMode="auto">
            <a:xfrm>
              <a:off x="2516188" y="4949825"/>
              <a:ext cx="350838" cy="290512"/>
            </a:xfrm>
            <a:custGeom>
              <a:avLst/>
              <a:gdLst>
                <a:gd name="T0" fmla="*/ 7 w 149"/>
                <a:gd name="T1" fmla="*/ 94 h 124"/>
                <a:gd name="T2" fmla="*/ 0 w 149"/>
                <a:gd name="T3" fmla="*/ 86 h 124"/>
                <a:gd name="T4" fmla="*/ 0 w 149"/>
                <a:gd name="T5" fmla="*/ 8 h 124"/>
                <a:gd name="T6" fmla="*/ 7 w 149"/>
                <a:gd name="T7" fmla="*/ 0 h 124"/>
                <a:gd name="T8" fmla="*/ 141 w 149"/>
                <a:gd name="T9" fmla="*/ 0 h 124"/>
                <a:gd name="T10" fmla="*/ 149 w 149"/>
                <a:gd name="T11" fmla="*/ 8 h 124"/>
                <a:gd name="T12" fmla="*/ 149 w 149"/>
                <a:gd name="T13" fmla="*/ 86 h 124"/>
                <a:gd name="T14" fmla="*/ 141 w 149"/>
                <a:gd name="T15" fmla="*/ 94 h 124"/>
                <a:gd name="T16" fmla="*/ 7 w 149"/>
                <a:gd name="T17" fmla="*/ 94 h 124"/>
                <a:gd name="T18" fmla="*/ 51 w 149"/>
                <a:gd name="T19" fmla="*/ 17 h 124"/>
                <a:gd name="T20" fmla="*/ 111 w 149"/>
                <a:gd name="T21" fmla="*/ 47 h 124"/>
                <a:gd name="T22" fmla="*/ 51 w 149"/>
                <a:gd name="T23" fmla="*/ 77 h 124"/>
                <a:gd name="T24" fmla="*/ 51 w 149"/>
                <a:gd name="T25" fmla="*/ 17 h 124"/>
                <a:gd name="T26" fmla="*/ 149 w 149"/>
                <a:gd name="T27" fmla="*/ 117 h 124"/>
                <a:gd name="T28" fmla="*/ 85 w 149"/>
                <a:gd name="T29" fmla="*/ 117 h 124"/>
                <a:gd name="T30" fmla="*/ 74 w 149"/>
                <a:gd name="T31" fmla="*/ 124 h 124"/>
                <a:gd name="T32" fmla="*/ 63 w 149"/>
                <a:gd name="T33" fmla="*/ 117 h 124"/>
                <a:gd name="T34" fmla="*/ 0 w 149"/>
                <a:gd name="T35" fmla="*/ 117 h 124"/>
                <a:gd name="T36" fmla="*/ 0 w 149"/>
                <a:gd name="T37" fmla="*/ 108 h 124"/>
                <a:gd name="T38" fmla="*/ 63 w 149"/>
                <a:gd name="T39" fmla="*/ 108 h 124"/>
                <a:gd name="T40" fmla="*/ 74 w 149"/>
                <a:gd name="T41" fmla="*/ 100 h 124"/>
                <a:gd name="T42" fmla="*/ 85 w 149"/>
                <a:gd name="T43" fmla="*/ 108 h 124"/>
                <a:gd name="T44" fmla="*/ 149 w 149"/>
                <a:gd name="T45" fmla="*/ 108 h 124"/>
                <a:gd name="T46" fmla="*/ 149 w 149"/>
                <a:gd name="T4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9" h="124">
                  <a:moveTo>
                    <a:pt x="7" y="94"/>
                  </a:moveTo>
                  <a:cubicBezTo>
                    <a:pt x="3" y="94"/>
                    <a:pt x="0" y="91"/>
                    <a:pt x="0" y="86"/>
                  </a:cubicBezTo>
                  <a:cubicBezTo>
                    <a:pt x="0" y="60"/>
                    <a:pt x="0" y="34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5" y="0"/>
                    <a:pt x="149" y="3"/>
                    <a:pt x="149" y="8"/>
                  </a:cubicBezTo>
                  <a:cubicBezTo>
                    <a:pt x="149" y="34"/>
                    <a:pt x="149" y="60"/>
                    <a:pt x="149" y="86"/>
                  </a:cubicBezTo>
                  <a:cubicBezTo>
                    <a:pt x="149" y="91"/>
                    <a:pt x="145" y="94"/>
                    <a:pt x="141" y="94"/>
                  </a:cubicBezTo>
                  <a:cubicBezTo>
                    <a:pt x="74" y="94"/>
                    <a:pt x="74" y="94"/>
                    <a:pt x="7" y="94"/>
                  </a:cubicBezTo>
                  <a:close/>
                  <a:moveTo>
                    <a:pt x="51" y="17"/>
                  </a:moveTo>
                  <a:cubicBezTo>
                    <a:pt x="111" y="47"/>
                    <a:pt x="111" y="47"/>
                    <a:pt x="111" y="47"/>
                  </a:cubicBezTo>
                  <a:cubicBezTo>
                    <a:pt x="51" y="77"/>
                    <a:pt x="51" y="77"/>
                    <a:pt x="51" y="77"/>
                  </a:cubicBezTo>
                  <a:lnTo>
                    <a:pt x="51" y="17"/>
                  </a:lnTo>
                  <a:close/>
                  <a:moveTo>
                    <a:pt x="149" y="117"/>
                  </a:moveTo>
                  <a:cubicBezTo>
                    <a:pt x="85" y="117"/>
                    <a:pt x="85" y="117"/>
                    <a:pt x="85" y="117"/>
                  </a:cubicBezTo>
                  <a:cubicBezTo>
                    <a:pt x="84" y="121"/>
                    <a:pt x="79" y="124"/>
                    <a:pt x="74" y="124"/>
                  </a:cubicBezTo>
                  <a:cubicBezTo>
                    <a:pt x="69" y="124"/>
                    <a:pt x="65" y="121"/>
                    <a:pt x="63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5" y="103"/>
                    <a:pt x="69" y="100"/>
                    <a:pt x="74" y="100"/>
                  </a:cubicBezTo>
                  <a:cubicBezTo>
                    <a:pt x="79" y="100"/>
                    <a:pt x="84" y="103"/>
                    <a:pt x="85" y="108"/>
                  </a:cubicBezTo>
                  <a:cubicBezTo>
                    <a:pt x="149" y="108"/>
                    <a:pt x="149" y="108"/>
                    <a:pt x="149" y="108"/>
                  </a:cubicBezTo>
                  <a:lnTo>
                    <a:pt x="149" y="11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8159427" y="5056395"/>
            <a:ext cx="885825" cy="887412"/>
            <a:chOff x="4021138" y="2743200"/>
            <a:chExt cx="885825" cy="887412"/>
          </a:xfrm>
        </p:grpSpPr>
        <p:sp>
          <p:nvSpPr>
            <p:cNvPr id="236" name="Oval 24"/>
            <p:cNvSpPr>
              <a:spLocks noChangeArrowheads="1"/>
            </p:cNvSpPr>
            <p:nvPr/>
          </p:nvSpPr>
          <p:spPr bwMode="auto">
            <a:xfrm>
              <a:off x="4021138" y="2743200"/>
              <a:ext cx="885825" cy="887412"/>
            </a:xfrm>
            <a:prstGeom prst="ellipse">
              <a:avLst/>
            </a:prstGeom>
            <a:solidFill>
              <a:srgbClr val="F79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7" name="Freeform 59"/>
            <p:cNvSpPr>
              <a:spLocks/>
            </p:cNvSpPr>
            <p:nvPr/>
          </p:nvSpPr>
          <p:spPr bwMode="auto">
            <a:xfrm>
              <a:off x="4344988" y="3084513"/>
              <a:ext cx="279400" cy="176212"/>
            </a:xfrm>
            <a:custGeom>
              <a:avLst/>
              <a:gdLst>
                <a:gd name="T0" fmla="*/ 59 w 119"/>
                <a:gd name="T1" fmla="*/ 75 h 75"/>
                <a:gd name="T2" fmla="*/ 119 w 119"/>
                <a:gd name="T3" fmla="*/ 14 h 75"/>
                <a:gd name="T4" fmla="*/ 119 w 119"/>
                <a:gd name="T5" fmla="*/ 14 h 75"/>
                <a:gd name="T6" fmla="*/ 119 w 119"/>
                <a:gd name="T7" fmla="*/ 14 h 75"/>
                <a:gd name="T8" fmla="*/ 119 w 119"/>
                <a:gd name="T9" fmla="*/ 13 h 75"/>
                <a:gd name="T10" fmla="*/ 115 w 119"/>
                <a:gd name="T11" fmla="*/ 11 h 75"/>
                <a:gd name="T12" fmla="*/ 109 w 119"/>
                <a:gd name="T13" fmla="*/ 8 h 75"/>
                <a:gd name="T14" fmla="*/ 108 w 119"/>
                <a:gd name="T15" fmla="*/ 8 h 75"/>
                <a:gd name="T16" fmla="*/ 101 w 119"/>
                <a:gd name="T17" fmla="*/ 6 h 75"/>
                <a:gd name="T18" fmla="*/ 100 w 119"/>
                <a:gd name="T19" fmla="*/ 5 h 75"/>
                <a:gd name="T20" fmla="*/ 94 w 119"/>
                <a:gd name="T21" fmla="*/ 4 h 75"/>
                <a:gd name="T22" fmla="*/ 92 w 119"/>
                <a:gd name="T23" fmla="*/ 4 h 75"/>
                <a:gd name="T24" fmla="*/ 85 w 119"/>
                <a:gd name="T25" fmla="*/ 2 h 75"/>
                <a:gd name="T26" fmla="*/ 85 w 119"/>
                <a:gd name="T27" fmla="*/ 2 h 75"/>
                <a:gd name="T28" fmla="*/ 85 w 119"/>
                <a:gd name="T29" fmla="*/ 2 h 75"/>
                <a:gd name="T30" fmla="*/ 52 w 119"/>
                <a:gd name="T31" fmla="*/ 0 h 75"/>
                <a:gd name="T32" fmla="*/ 45 w 119"/>
                <a:gd name="T33" fmla="*/ 0 h 75"/>
                <a:gd name="T34" fmla="*/ 45 w 119"/>
                <a:gd name="T35" fmla="*/ 10 h 75"/>
                <a:gd name="T36" fmla="*/ 40 w 119"/>
                <a:gd name="T37" fmla="*/ 10 h 75"/>
                <a:gd name="T38" fmla="*/ 3 w 119"/>
                <a:gd name="T39" fmla="*/ 23 h 75"/>
                <a:gd name="T40" fmla="*/ 0 w 119"/>
                <a:gd name="T41" fmla="*/ 24 h 75"/>
                <a:gd name="T42" fmla="*/ 59 w 119"/>
                <a:gd name="T4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" h="75">
                  <a:moveTo>
                    <a:pt x="59" y="75"/>
                  </a:moveTo>
                  <a:cubicBezTo>
                    <a:pt x="92" y="75"/>
                    <a:pt x="119" y="48"/>
                    <a:pt x="119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14"/>
                    <a:pt x="119" y="13"/>
                    <a:pt x="119" y="13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3" y="10"/>
                    <a:pt x="111" y="9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6" y="7"/>
                    <a:pt x="104" y="6"/>
                    <a:pt x="101" y="6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98" y="5"/>
                    <a:pt x="96" y="4"/>
                    <a:pt x="94" y="4"/>
                  </a:cubicBezTo>
                  <a:cubicBezTo>
                    <a:pt x="93" y="4"/>
                    <a:pt x="93" y="4"/>
                    <a:pt x="92" y="4"/>
                  </a:cubicBezTo>
                  <a:cubicBezTo>
                    <a:pt x="90" y="3"/>
                    <a:pt x="88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72" y="0"/>
                    <a:pt x="60" y="0"/>
                    <a:pt x="52" y="0"/>
                  </a:cubicBezTo>
                  <a:cubicBezTo>
                    <a:pt x="49" y="0"/>
                    <a:pt x="47" y="0"/>
                    <a:pt x="45" y="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0" y="11"/>
                    <a:pt x="17" y="15"/>
                    <a:pt x="3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" y="53"/>
                    <a:pt x="30" y="75"/>
                    <a:pt x="59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8" name="Freeform 60"/>
            <p:cNvSpPr>
              <a:spLocks/>
            </p:cNvSpPr>
            <p:nvPr/>
          </p:nvSpPr>
          <p:spPr bwMode="auto">
            <a:xfrm>
              <a:off x="4311650" y="3044825"/>
              <a:ext cx="33338" cy="138112"/>
            </a:xfrm>
            <a:custGeom>
              <a:avLst/>
              <a:gdLst>
                <a:gd name="T0" fmla="*/ 13 w 14"/>
                <a:gd name="T1" fmla="*/ 1 h 59"/>
                <a:gd name="T2" fmla="*/ 9 w 14"/>
                <a:gd name="T3" fmla="*/ 0 h 59"/>
                <a:gd name="T4" fmla="*/ 7 w 14"/>
                <a:gd name="T5" fmla="*/ 1 h 59"/>
                <a:gd name="T6" fmla="*/ 0 w 14"/>
                <a:gd name="T7" fmla="*/ 57 h 59"/>
                <a:gd name="T8" fmla="*/ 1 w 14"/>
                <a:gd name="T9" fmla="*/ 59 h 59"/>
                <a:gd name="T10" fmla="*/ 6 w 14"/>
                <a:gd name="T11" fmla="*/ 59 h 59"/>
                <a:gd name="T12" fmla="*/ 7 w 14"/>
                <a:gd name="T13" fmla="*/ 58 h 59"/>
                <a:gd name="T14" fmla="*/ 14 w 14"/>
                <a:gd name="T15" fmla="*/ 2 h 59"/>
                <a:gd name="T16" fmla="*/ 13 w 14"/>
                <a:gd name="T17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9">
                  <a:moveTo>
                    <a:pt x="13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1" y="59"/>
                    <a:pt x="1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7" y="59"/>
                    <a:pt x="7" y="59"/>
                    <a:pt x="7" y="5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9" name="Freeform 61"/>
            <p:cNvSpPr>
              <a:spLocks/>
            </p:cNvSpPr>
            <p:nvPr/>
          </p:nvSpPr>
          <p:spPr bwMode="auto">
            <a:xfrm>
              <a:off x="4624388" y="3044825"/>
              <a:ext cx="33338" cy="138112"/>
            </a:xfrm>
            <a:custGeom>
              <a:avLst/>
              <a:gdLst>
                <a:gd name="T0" fmla="*/ 7 w 14"/>
                <a:gd name="T1" fmla="*/ 1 h 59"/>
                <a:gd name="T2" fmla="*/ 7 w 14"/>
                <a:gd name="T3" fmla="*/ 1 h 59"/>
                <a:gd name="T4" fmla="*/ 6 w 14"/>
                <a:gd name="T5" fmla="*/ 0 h 59"/>
                <a:gd name="T6" fmla="*/ 6 w 14"/>
                <a:gd name="T7" fmla="*/ 0 h 59"/>
                <a:gd name="T8" fmla="*/ 6 w 14"/>
                <a:gd name="T9" fmla="*/ 0 h 59"/>
                <a:gd name="T10" fmla="*/ 1 w 14"/>
                <a:gd name="T11" fmla="*/ 1 h 59"/>
                <a:gd name="T12" fmla="*/ 0 w 14"/>
                <a:gd name="T13" fmla="*/ 2 h 59"/>
                <a:gd name="T14" fmla="*/ 7 w 14"/>
                <a:gd name="T15" fmla="*/ 58 h 59"/>
                <a:gd name="T16" fmla="*/ 8 w 14"/>
                <a:gd name="T17" fmla="*/ 59 h 59"/>
                <a:gd name="T18" fmla="*/ 13 w 14"/>
                <a:gd name="T19" fmla="*/ 59 h 59"/>
                <a:gd name="T20" fmla="*/ 14 w 14"/>
                <a:gd name="T21" fmla="*/ 57 h 59"/>
                <a:gd name="T22" fmla="*/ 7 w 14"/>
                <a:gd name="T2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59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8"/>
                    <a:pt x="14" y="57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0" name="Freeform 62"/>
            <p:cNvSpPr>
              <a:spLocks/>
            </p:cNvSpPr>
            <p:nvPr/>
          </p:nvSpPr>
          <p:spPr bwMode="auto">
            <a:xfrm>
              <a:off x="4344988" y="2971800"/>
              <a:ext cx="277813" cy="155575"/>
            </a:xfrm>
            <a:custGeom>
              <a:avLst/>
              <a:gdLst>
                <a:gd name="T0" fmla="*/ 39 w 118"/>
                <a:gd name="T1" fmla="*/ 52 h 66"/>
                <a:gd name="T2" fmla="*/ 39 w 118"/>
                <a:gd name="T3" fmla="*/ 42 h 66"/>
                <a:gd name="T4" fmla="*/ 64 w 118"/>
                <a:gd name="T5" fmla="*/ 42 h 66"/>
                <a:gd name="T6" fmla="*/ 69 w 118"/>
                <a:gd name="T7" fmla="*/ 42 h 66"/>
                <a:gd name="T8" fmla="*/ 70 w 118"/>
                <a:gd name="T9" fmla="*/ 42 h 66"/>
                <a:gd name="T10" fmla="*/ 76 w 118"/>
                <a:gd name="T11" fmla="*/ 43 h 66"/>
                <a:gd name="T12" fmla="*/ 77 w 118"/>
                <a:gd name="T13" fmla="*/ 43 h 66"/>
                <a:gd name="T14" fmla="*/ 84 w 118"/>
                <a:gd name="T15" fmla="*/ 44 h 66"/>
                <a:gd name="T16" fmla="*/ 84 w 118"/>
                <a:gd name="T17" fmla="*/ 44 h 66"/>
                <a:gd name="T18" fmla="*/ 91 w 118"/>
                <a:gd name="T19" fmla="*/ 45 h 66"/>
                <a:gd name="T20" fmla="*/ 91 w 118"/>
                <a:gd name="T21" fmla="*/ 45 h 66"/>
                <a:gd name="T22" fmla="*/ 98 w 118"/>
                <a:gd name="T23" fmla="*/ 47 h 66"/>
                <a:gd name="T24" fmla="*/ 98 w 118"/>
                <a:gd name="T25" fmla="*/ 47 h 66"/>
                <a:gd name="T26" fmla="*/ 105 w 118"/>
                <a:gd name="T27" fmla="*/ 48 h 66"/>
                <a:gd name="T28" fmla="*/ 105 w 118"/>
                <a:gd name="T29" fmla="*/ 49 h 66"/>
                <a:gd name="T30" fmla="*/ 112 w 118"/>
                <a:gd name="T31" fmla="*/ 51 h 66"/>
                <a:gd name="T32" fmla="*/ 112 w 118"/>
                <a:gd name="T33" fmla="*/ 51 h 66"/>
                <a:gd name="T34" fmla="*/ 118 w 118"/>
                <a:gd name="T35" fmla="*/ 54 h 66"/>
                <a:gd name="T36" fmla="*/ 59 w 118"/>
                <a:gd name="T37" fmla="*/ 0 h 66"/>
                <a:gd name="T38" fmla="*/ 54 w 118"/>
                <a:gd name="T39" fmla="*/ 1 h 66"/>
                <a:gd name="T40" fmla="*/ 53 w 118"/>
                <a:gd name="T41" fmla="*/ 1 h 66"/>
                <a:gd name="T42" fmla="*/ 48 w 118"/>
                <a:gd name="T43" fmla="*/ 2 h 66"/>
                <a:gd name="T44" fmla="*/ 47 w 118"/>
                <a:gd name="T45" fmla="*/ 2 h 66"/>
                <a:gd name="T46" fmla="*/ 42 w 118"/>
                <a:gd name="T47" fmla="*/ 3 h 66"/>
                <a:gd name="T48" fmla="*/ 41 w 118"/>
                <a:gd name="T49" fmla="*/ 3 h 66"/>
                <a:gd name="T50" fmla="*/ 36 w 118"/>
                <a:gd name="T51" fmla="*/ 5 h 66"/>
                <a:gd name="T52" fmla="*/ 36 w 118"/>
                <a:gd name="T53" fmla="*/ 5 h 66"/>
                <a:gd name="T54" fmla="*/ 31 w 118"/>
                <a:gd name="T55" fmla="*/ 8 h 66"/>
                <a:gd name="T56" fmla="*/ 31 w 118"/>
                <a:gd name="T57" fmla="*/ 8 h 66"/>
                <a:gd name="T58" fmla="*/ 26 w 118"/>
                <a:gd name="T59" fmla="*/ 11 h 66"/>
                <a:gd name="T60" fmla="*/ 25 w 118"/>
                <a:gd name="T61" fmla="*/ 11 h 66"/>
                <a:gd name="T62" fmla="*/ 21 w 118"/>
                <a:gd name="T63" fmla="*/ 14 h 66"/>
                <a:gd name="T64" fmla="*/ 21 w 118"/>
                <a:gd name="T65" fmla="*/ 15 h 66"/>
                <a:gd name="T66" fmla="*/ 17 w 118"/>
                <a:gd name="T67" fmla="*/ 18 h 66"/>
                <a:gd name="T68" fmla="*/ 17 w 118"/>
                <a:gd name="T69" fmla="*/ 18 h 66"/>
                <a:gd name="T70" fmla="*/ 14 w 118"/>
                <a:gd name="T71" fmla="*/ 22 h 66"/>
                <a:gd name="T72" fmla="*/ 13 w 118"/>
                <a:gd name="T73" fmla="*/ 23 h 66"/>
                <a:gd name="T74" fmla="*/ 13 w 118"/>
                <a:gd name="T75" fmla="*/ 24 h 66"/>
                <a:gd name="T76" fmla="*/ 13 w 118"/>
                <a:gd name="T77" fmla="*/ 24 h 66"/>
                <a:gd name="T78" fmla="*/ 0 w 118"/>
                <a:gd name="T79" fmla="*/ 62 h 66"/>
                <a:gd name="T80" fmla="*/ 0 w 118"/>
                <a:gd name="T81" fmla="*/ 66 h 66"/>
                <a:gd name="T82" fmla="*/ 39 w 118"/>
                <a:gd name="T83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66">
                  <a:moveTo>
                    <a:pt x="39" y="52"/>
                  </a:move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50" y="41"/>
                    <a:pt x="64" y="42"/>
                  </a:cubicBezTo>
                  <a:cubicBezTo>
                    <a:pt x="65" y="42"/>
                    <a:pt x="67" y="42"/>
                    <a:pt x="69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2" y="43"/>
                    <a:pt x="74" y="43"/>
                    <a:pt x="76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9" y="43"/>
                    <a:pt x="81" y="44"/>
                    <a:pt x="84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6" y="44"/>
                    <a:pt x="88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3" y="46"/>
                    <a:pt x="96" y="46"/>
                    <a:pt x="98" y="47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101" y="47"/>
                    <a:pt x="103" y="48"/>
                    <a:pt x="105" y="48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7" y="49"/>
                    <a:pt x="110" y="50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4" y="52"/>
                    <a:pt x="116" y="53"/>
                    <a:pt x="118" y="54"/>
                  </a:cubicBezTo>
                  <a:cubicBezTo>
                    <a:pt x="114" y="24"/>
                    <a:pt x="89" y="0"/>
                    <a:pt x="59" y="0"/>
                  </a:cubicBezTo>
                  <a:cubicBezTo>
                    <a:pt x="57" y="0"/>
                    <a:pt x="55" y="1"/>
                    <a:pt x="54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1" y="1"/>
                    <a:pt x="49" y="1"/>
                    <a:pt x="48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3" y="3"/>
                    <a:pt x="42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9" y="4"/>
                    <a:pt x="38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4" y="6"/>
                    <a:pt x="33" y="7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9"/>
                    <a:pt x="28" y="10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2"/>
                    <a:pt x="23" y="13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18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4" y="34"/>
                    <a:pt x="0" y="47"/>
                    <a:pt x="0" y="62"/>
                  </a:cubicBezTo>
                  <a:cubicBezTo>
                    <a:pt x="0" y="63"/>
                    <a:pt x="0" y="64"/>
                    <a:pt x="0" y="66"/>
                  </a:cubicBezTo>
                  <a:cubicBezTo>
                    <a:pt x="12" y="59"/>
                    <a:pt x="27" y="53"/>
                    <a:pt x="39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1" name="Freeform 63"/>
            <p:cNvSpPr>
              <a:spLocks/>
            </p:cNvSpPr>
            <p:nvPr/>
          </p:nvSpPr>
          <p:spPr bwMode="auto">
            <a:xfrm>
              <a:off x="4668838" y="3009900"/>
              <a:ext cx="26988" cy="44450"/>
            </a:xfrm>
            <a:custGeom>
              <a:avLst/>
              <a:gdLst>
                <a:gd name="T0" fmla="*/ 0 w 11"/>
                <a:gd name="T1" fmla="*/ 5 h 19"/>
                <a:gd name="T2" fmla="*/ 1 w 11"/>
                <a:gd name="T3" fmla="*/ 14 h 19"/>
                <a:gd name="T4" fmla="*/ 11 w 11"/>
                <a:gd name="T5" fmla="*/ 19 h 19"/>
                <a:gd name="T6" fmla="*/ 11 w 11"/>
                <a:gd name="T7" fmla="*/ 18 h 19"/>
                <a:gd name="T8" fmla="*/ 8 w 11"/>
                <a:gd name="T9" fmla="*/ 0 h 19"/>
                <a:gd name="T10" fmla="*/ 0 w 11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0" y="5"/>
                  </a:moveTo>
                  <a:cubicBezTo>
                    <a:pt x="1" y="8"/>
                    <a:pt x="1" y="11"/>
                    <a:pt x="1" y="14"/>
                  </a:cubicBezTo>
                  <a:cubicBezTo>
                    <a:pt x="5" y="15"/>
                    <a:pt x="8" y="17"/>
                    <a:pt x="11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2"/>
                    <a:pt x="10" y="6"/>
                    <a:pt x="8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2" name="Freeform 64"/>
            <p:cNvSpPr>
              <a:spLocks/>
            </p:cNvSpPr>
            <p:nvPr/>
          </p:nvSpPr>
          <p:spPr bwMode="auto">
            <a:xfrm>
              <a:off x="4275138" y="2874963"/>
              <a:ext cx="422275" cy="144462"/>
            </a:xfrm>
            <a:custGeom>
              <a:avLst/>
              <a:gdLst>
                <a:gd name="T0" fmla="*/ 20 w 180"/>
                <a:gd name="T1" fmla="*/ 57 h 61"/>
                <a:gd name="T2" fmla="*/ 21 w 180"/>
                <a:gd name="T3" fmla="*/ 56 h 61"/>
                <a:gd name="T4" fmla="*/ 22 w 180"/>
                <a:gd name="T5" fmla="*/ 53 h 61"/>
                <a:gd name="T6" fmla="*/ 24 w 180"/>
                <a:gd name="T7" fmla="*/ 51 h 61"/>
                <a:gd name="T8" fmla="*/ 27 w 180"/>
                <a:gd name="T9" fmla="*/ 49 h 61"/>
                <a:gd name="T10" fmla="*/ 29 w 180"/>
                <a:gd name="T11" fmla="*/ 46 h 61"/>
                <a:gd name="T12" fmla="*/ 32 w 180"/>
                <a:gd name="T13" fmla="*/ 44 h 61"/>
                <a:gd name="T14" fmla="*/ 36 w 180"/>
                <a:gd name="T15" fmla="*/ 41 h 61"/>
                <a:gd name="T16" fmla="*/ 39 w 180"/>
                <a:gd name="T17" fmla="*/ 39 h 61"/>
                <a:gd name="T18" fmla="*/ 43 w 180"/>
                <a:gd name="T19" fmla="*/ 36 h 61"/>
                <a:gd name="T20" fmla="*/ 47 w 180"/>
                <a:gd name="T21" fmla="*/ 34 h 61"/>
                <a:gd name="T22" fmla="*/ 52 w 180"/>
                <a:gd name="T23" fmla="*/ 31 h 61"/>
                <a:gd name="T24" fmla="*/ 55 w 180"/>
                <a:gd name="T25" fmla="*/ 29 h 61"/>
                <a:gd name="T26" fmla="*/ 60 w 180"/>
                <a:gd name="T27" fmla="*/ 27 h 61"/>
                <a:gd name="T28" fmla="*/ 63 w 180"/>
                <a:gd name="T29" fmla="*/ 25 h 61"/>
                <a:gd name="T30" fmla="*/ 68 w 180"/>
                <a:gd name="T31" fmla="*/ 23 h 61"/>
                <a:gd name="T32" fmla="*/ 72 w 180"/>
                <a:gd name="T33" fmla="*/ 22 h 61"/>
                <a:gd name="T34" fmla="*/ 76 w 180"/>
                <a:gd name="T35" fmla="*/ 20 h 61"/>
                <a:gd name="T36" fmla="*/ 79 w 180"/>
                <a:gd name="T37" fmla="*/ 19 h 61"/>
                <a:gd name="T38" fmla="*/ 83 w 180"/>
                <a:gd name="T39" fmla="*/ 18 h 61"/>
                <a:gd name="T40" fmla="*/ 86 w 180"/>
                <a:gd name="T41" fmla="*/ 17 h 61"/>
                <a:gd name="T42" fmla="*/ 89 w 180"/>
                <a:gd name="T43" fmla="*/ 17 h 61"/>
                <a:gd name="T44" fmla="*/ 91 w 180"/>
                <a:gd name="T45" fmla="*/ 17 h 61"/>
                <a:gd name="T46" fmla="*/ 94 w 180"/>
                <a:gd name="T47" fmla="*/ 17 h 61"/>
                <a:gd name="T48" fmla="*/ 97 w 180"/>
                <a:gd name="T49" fmla="*/ 18 h 61"/>
                <a:gd name="T50" fmla="*/ 100 w 180"/>
                <a:gd name="T51" fmla="*/ 18 h 61"/>
                <a:gd name="T52" fmla="*/ 104 w 180"/>
                <a:gd name="T53" fmla="*/ 20 h 61"/>
                <a:gd name="T54" fmla="*/ 107 w 180"/>
                <a:gd name="T55" fmla="*/ 21 h 61"/>
                <a:gd name="T56" fmla="*/ 111 w 180"/>
                <a:gd name="T57" fmla="*/ 23 h 61"/>
                <a:gd name="T58" fmla="*/ 115 w 180"/>
                <a:gd name="T59" fmla="*/ 24 h 61"/>
                <a:gd name="T60" fmla="*/ 119 w 180"/>
                <a:gd name="T61" fmla="*/ 26 h 61"/>
                <a:gd name="T62" fmla="*/ 123 w 180"/>
                <a:gd name="T63" fmla="*/ 28 h 61"/>
                <a:gd name="T64" fmla="*/ 127 w 180"/>
                <a:gd name="T65" fmla="*/ 31 h 61"/>
                <a:gd name="T66" fmla="*/ 132 w 180"/>
                <a:gd name="T67" fmla="*/ 33 h 61"/>
                <a:gd name="T68" fmla="*/ 136 w 180"/>
                <a:gd name="T69" fmla="*/ 35 h 61"/>
                <a:gd name="T70" fmla="*/ 140 w 180"/>
                <a:gd name="T71" fmla="*/ 38 h 61"/>
                <a:gd name="T72" fmla="*/ 143 w 180"/>
                <a:gd name="T73" fmla="*/ 40 h 61"/>
                <a:gd name="T74" fmla="*/ 147 w 180"/>
                <a:gd name="T75" fmla="*/ 43 h 61"/>
                <a:gd name="T76" fmla="*/ 150 w 180"/>
                <a:gd name="T77" fmla="*/ 45 h 61"/>
                <a:gd name="T78" fmla="*/ 153 w 180"/>
                <a:gd name="T79" fmla="*/ 48 h 61"/>
                <a:gd name="T80" fmla="*/ 155 w 180"/>
                <a:gd name="T81" fmla="*/ 50 h 61"/>
                <a:gd name="T82" fmla="*/ 157 w 180"/>
                <a:gd name="T83" fmla="*/ 53 h 61"/>
                <a:gd name="T84" fmla="*/ 159 w 180"/>
                <a:gd name="T85" fmla="*/ 55 h 61"/>
                <a:gd name="T86" fmla="*/ 161 w 180"/>
                <a:gd name="T87" fmla="*/ 58 h 61"/>
                <a:gd name="T88" fmla="*/ 162 w 180"/>
                <a:gd name="T89" fmla="*/ 59 h 61"/>
                <a:gd name="T90" fmla="*/ 164 w 180"/>
                <a:gd name="T91" fmla="*/ 60 h 61"/>
                <a:gd name="T92" fmla="*/ 165 w 180"/>
                <a:gd name="T93" fmla="*/ 60 h 61"/>
                <a:gd name="T94" fmla="*/ 135 w 180"/>
                <a:gd name="T95" fmla="*/ 9 h 61"/>
                <a:gd name="T96" fmla="*/ 2 w 180"/>
                <a:gd name="T97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0" h="61">
                  <a:moveTo>
                    <a:pt x="2" y="52"/>
                  </a:moveTo>
                  <a:cubicBezTo>
                    <a:pt x="6" y="54"/>
                    <a:pt x="11" y="57"/>
                    <a:pt x="15" y="60"/>
                  </a:cubicBezTo>
                  <a:cubicBezTo>
                    <a:pt x="17" y="61"/>
                    <a:pt x="19" y="60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1" y="56"/>
                    <a:pt x="21" y="56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4"/>
                    <a:pt x="33" y="43"/>
                    <a:pt x="34" y="43"/>
                  </a:cubicBezTo>
                  <a:cubicBezTo>
                    <a:pt x="34" y="43"/>
                    <a:pt x="34" y="42"/>
                    <a:pt x="35" y="42"/>
                  </a:cubicBezTo>
                  <a:cubicBezTo>
                    <a:pt x="35" y="42"/>
                    <a:pt x="36" y="42"/>
                    <a:pt x="36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8" y="40"/>
                    <a:pt x="38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0" y="39"/>
                    <a:pt x="40" y="38"/>
                    <a:pt x="41" y="38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7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5"/>
                    <a:pt x="45" y="35"/>
                    <a:pt x="46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3"/>
                    <a:pt x="49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2"/>
                    <a:pt x="51" y="32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1"/>
                    <a:pt x="54" y="30"/>
                    <a:pt x="54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7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9" y="27"/>
                    <a:pt x="60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6"/>
                    <a:pt x="62" y="26"/>
                    <a:pt x="63" y="26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5"/>
                    <a:pt x="65" y="25"/>
                    <a:pt x="65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7" y="24"/>
                    <a:pt x="67" y="23"/>
                    <a:pt x="68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2"/>
                    <a:pt x="70" y="22"/>
                    <a:pt x="71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1"/>
                    <a:pt x="73" y="21"/>
                    <a:pt x="73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0"/>
                    <a:pt x="75" y="20"/>
                    <a:pt x="76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19"/>
                    <a:pt x="78" y="19"/>
                    <a:pt x="78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0" y="19"/>
                    <a:pt x="80" y="19"/>
                    <a:pt x="81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2" y="18"/>
                    <a:pt x="82" y="18"/>
                    <a:pt x="83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7"/>
                    <a:pt x="84" y="17"/>
                    <a:pt x="85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7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94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6" y="17"/>
                    <a:pt x="96" y="17"/>
                    <a:pt x="97" y="18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8" y="18"/>
                    <a:pt x="98" y="18"/>
                    <a:pt x="99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9"/>
                    <a:pt x="101" y="19"/>
                    <a:pt x="101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3" y="19"/>
                    <a:pt x="103" y="19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5" y="20"/>
                    <a:pt x="105" y="20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8" y="21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0" y="22"/>
                    <a:pt x="111" y="22"/>
                    <a:pt x="111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3" y="23"/>
                    <a:pt x="113" y="24"/>
                    <a:pt x="114" y="24"/>
                  </a:cubicBezTo>
                  <a:cubicBezTo>
                    <a:pt x="114" y="24"/>
                    <a:pt x="115" y="24"/>
                    <a:pt x="115" y="24"/>
                  </a:cubicBezTo>
                  <a:cubicBezTo>
                    <a:pt x="115" y="25"/>
                    <a:pt x="116" y="25"/>
                    <a:pt x="117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9" y="26"/>
                    <a:pt x="119" y="26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1" y="27"/>
                    <a:pt x="121" y="27"/>
                    <a:pt x="122" y="28"/>
                  </a:cubicBezTo>
                  <a:cubicBezTo>
                    <a:pt x="122" y="28"/>
                    <a:pt x="123" y="28"/>
                    <a:pt x="123" y="28"/>
                  </a:cubicBezTo>
                  <a:cubicBezTo>
                    <a:pt x="124" y="29"/>
                    <a:pt x="124" y="29"/>
                    <a:pt x="125" y="29"/>
                  </a:cubicBezTo>
                  <a:cubicBezTo>
                    <a:pt x="125" y="29"/>
                    <a:pt x="126" y="30"/>
                    <a:pt x="126" y="30"/>
                  </a:cubicBezTo>
                  <a:cubicBezTo>
                    <a:pt x="127" y="30"/>
                    <a:pt x="127" y="30"/>
                    <a:pt x="127" y="31"/>
                  </a:cubicBezTo>
                  <a:cubicBezTo>
                    <a:pt x="128" y="31"/>
                    <a:pt x="128" y="31"/>
                    <a:pt x="129" y="31"/>
                  </a:cubicBezTo>
                  <a:cubicBezTo>
                    <a:pt x="129" y="32"/>
                    <a:pt x="130" y="32"/>
                    <a:pt x="130" y="32"/>
                  </a:cubicBezTo>
                  <a:cubicBezTo>
                    <a:pt x="131" y="32"/>
                    <a:pt x="131" y="33"/>
                    <a:pt x="132" y="33"/>
                  </a:cubicBezTo>
                  <a:cubicBezTo>
                    <a:pt x="132" y="33"/>
                    <a:pt x="132" y="34"/>
                    <a:pt x="133" y="34"/>
                  </a:cubicBezTo>
                  <a:cubicBezTo>
                    <a:pt x="133" y="34"/>
                    <a:pt x="134" y="34"/>
                    <a:pt x="134" y="35"/>
                  </a:cubicBezTo>
                  <a:cubicBezTo>
                    <a:pt x="135" y="35"/>
                    <a:pt x="135" y="35"/>
                    <a:pt x="136" y="35"/>
                  </a:cubicBezTo>
                  <a:cubicBezTo>
                    <a:pt x="136" y="36"/>
                    <a:pt x="137" y="36"/>
                    <a:pt x="137" y="36"/>
                  </a:cubicBezTo>
                  <a:cubicBezTo>
                    <a:pt x="137" y="36"/>
                    <a:pt x="138" y="37"/>
                    <a:pt x="138" y="37"/>
                  </a:cubicBezTo>
                  <a:cubicBezTo>
                    <a:pt x="139" y="37"/>
                    <a:pt x="139" y="38"/>
                    <a:pt x="140" y="38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1" y="39"/>
                    <a:pt x="142" y="39"/>
                    <a:pt x="142" y="40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3"/>
                    <a:pt x="147" y="43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9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6"/>
                    <a:pt x="150" y="46"/>
                    <a:pt x="151" y="46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2" y="47"/>
                    <a:pt x="152" y="48"/>
                    <a:pt x="153" y="48"/>
                  </a:cubicBezTo>
                  <a:cubicBezTo>
                    <a:pt x="153" y="49"/>
                    <a:pt x="153" y="49"/>
                    <a:pt x="153" y="49"/>
                  </a:cubicBezTo>
                  <a:cubicBezTo>
                    <a:pt x="154" y="49"/>
                    <a:pt x="154" y="49"/>
                    <a:pt x="155" y="50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60" y="56"/>
                    <a:pt x="160" y="57"/>
                    <a:pt x="160" y="57"/>
                  </a:cubicBezTo>
                  <a:cubicBezTo>
                    <a:pt x="160" y="57"/>
                    <a:pt x="161" y="58"/>
                    <a:pt x="161" y="58"/>
                  </a:cubicBezTo>
                  <a:cubicBezTo>
                    <a:pt x="161" y="58"/>
                    <a:pt x="161" y="58"/>
                    <a:pt x="161" y="58"/>
                  </a:cubicBezTo>
                  <a:cubicBezTo>
                    <a:pt x="162" y="59"/>
                    <a:pt x="162" y="59"/>
                    <a:pt x="162" y="59"/>
                  </a:cubicBezTo>
                  <a:cubicBezTo>
                    <a:pt x="162" y="59"/>
                    <a:pt x="162" y="59"/>
                    <a:pt x="162" y="59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64" y="60"/>
                    <a:pt x="165" y="60"/>
                    <a:pt x="165" y="60"/>
                  </a:cubicBezTo>
                  <a:cubicBezTo>
                    <a:pt x="169" y="57"/>
                    <a:pt x="174" y="54"/>
                    <a:pt x="178" y="52"/>
                  </a:cubicBezTo>
                  <a:cubicBezTo>
                    <a:pt x="180" y="51"/>
                    <a:pt x="180" y="47"/>
                    <a:pt x="178" y="44"/>
                  </a:cubicBezTo>
                  <a:cubicBezTo>
                    <a:pt x="166" y="28"/>
                    <a:pt x="151" y="17"/>
                    <a:pt x="135" y="9"/>
                  </a:cubicBezTo>
                  <a:cubicBezTo>
                    <a:pt x="121" y="3"/>
                    <a:pt x="105" y="0"/>
                    <a:pt x="90" y="0"/>
                  </a:cubicBezTo>
                  <a:cubicBezTo>
                    <a:pt x="57" y="0"/>
                    <a:pt x="24" y="15"/>
                    <a:pt x="3" y="44"/>
                  </a:cubicBezTo>
                  <a:cubicBezTo>
                    <a:pt x="0" y="47"/>
                    <a:pt x="0" y="51"/>
                    <a:pt x="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3" name="Freeform 65"/>
            <p:cNvSpPr>
              <a:spLocks/>
            </p:cNvSpPr>
            <p:nvPr/>
          </p:nvSpPr>
          <p:spPr bwMode="auto">
            <a:xfrm>
              <a:off x="4645025" y="3049588"/>
              <a:ext cx="73025" cy="128587"/>
            </a:xfrm>
            <a:custGeom>
              <a:avLst/>
              <a:gdLst>
                <a:gd name="T0" fmla="*/ 31 w 31"/>
                <a:gd name="T1" fmla="*/ 24 h 55"/>
                <a:gd name="T2" fmla="*/ 30 w 31"/>
                <a:gd name="T3" fmla="*/ 21 h 55"/>
                <a:gd name="T4" fmla="*/ 30 w 31"/>
                <a:gd name="T5" fmla="*/ 20 h 55"/>
                <a:gd name="T6" fmla="*/ 30 w 31"/>
                <a:gd name="T7" fmla="*/ 19 h 55"/>
                <a:gd name="T8" fmla="*/ 29 w 31"/>
                <a:gd name="T9" fmla="*/ 18 h 55"/>
                <a:gd name="T10" fmla="*/ 29 w 31"/>
                <a:gd name="T11" fmla="*/ 16 h 55"/>
                <a:gd name="T12" fmla="*/ 28 w 31"/>
                <a:gd name="T13" fmla="*/ 15 h 55"/>
                <a:gd name="T14" fmla="*/ 28 w 31"/>
                <a:gd name="T15" fmla="*/ 14 h 55"/>
                <a:gd name="T16" fmla="*/ 27 w 31"/>
                <a:gd name="T17" fmla="*/ 13 h 55"/>
                <a:gd name="T18" fmla="*/ 26 w 31"/>
                <a:gd name="T19" fmla="*/ 12 h 55"/>
                <a:gd name="T20" fmla="*/ 26 w 31"/>
                <a:gd name="T21" fmla="*/ 11 h 55"/>
                <a:gd name="T22" fmla="*/ 25 w 31"/>
                <a:gd name="T23" fmla="*/ 10 h 55"/>
                <a:gd name="T24" fmla="*/ 24 w 31"/>
                <a:gd name="T25" fmla="*/ 9 h 55"/>
                <a:gd name="T26" fmla="*/ 23 w 31"/>
                <a:gd name="T27" fmla="*/ 8 h 55"/>
                <a:gd name="T28" fmla="*/ 22 w 31"/>
                <a:gd name="T29" fmla="*/ 7 h 55"/>
                <a:gd name="T30" fmla="*/ 21 w 31"/>
                <a:gd name="T31" fmla="*/ 6 h 55"/>
                <a:gd name="T32" fmla="*/ 20 w 31"/>
                <a:gd name="T33" fmla="*/ 5 h 55"/>
                <a:gd name="T34" fmla="*/ 19 w 31"/>
                <a:gd name="T35" fmla="*/ 4 h 55"/>
                <a:gd name="T36" fmla="*/ 18 w 31"/>
                <a:gd name="T37" fmla="*/ 4 h 55"/>
                <a:gd name="T38" fmla="*/ 17 w 31"/>
                <a:gd name="T39" fmla="*/ 3 h 55"/>
                <a:gd name="T40" fmla="*/ 16 w 31"/>
                <a:gd name="T41" fmla="*/ 2 h 55"/>
                <a:gd name="T42" fmla="*/ 14 w 31"/>
                <a:gd name="T43" fmla="*/ 2 h 55"/>
                <a:gd name="T44" fmla="*/ 13 w 31"/>
                <a:gd name="T45" fmla="*/ 1 h 55"/>
                <a:gd name="T46" fmla="*/ 11 w 31"/>
                <a:gd name="T47" fmla="*/ 1 h 55"/>
                <a:gd name="T48" fmla="*/ 11 w 31"/>
                <a:gd name="T49" fmla="*/ 1 h 55"/>
                <a:gd name="T50" fmla="*/ 8 w 31"/>
                <a:gd name="T51" fmla="*/ 0 h 55"/>
                <a:gd name="T52" fmla="*/ 7 w 31"/>
                <a:gd name="T53" fmla="*/ 0 h 55"/>
                <a:gd name="T54" fmla="*/ 6 w 31"/>
                <a:gd name="T55" fmla="*/ 0 h 55"/>
                <a:gd name="T56" fmla="*/ 5 w 31"/>
                <a:gd name="T57" fmla="*/ 0 h 55"/>
                <a:gd name="T58" fmla="*/ 3 w 31"/>
                <a:gd name="T59" fmla="*/ 0 h 55"/>
                <a:gd name="T60" fmla="*/ 3 w 31"/>
                <a:gd name="T61" fmla="*/ 0 h 55"/>
                <a:gd name="T62" fmla="*/ 0 w 31"/>
                <a:gd name="T63" fmla="*/ 0 h 55"/>
                <a:gd name="T64" fmla="*/ 7 w 31"/>
                <a:gd name="T65" fmla="*/ 55 h 55"/>
                <a:gd name="T66" fmla="*/ 28 w 31"/>
                <a:gd name="T67" fmla="*/ 40 h 55"/>
                <a:gd name="T68" fmla="*/ 28 w 31"/>
                <a:gd name="T69" fmla="*/ 40 h 55"/>
                <a:gd name="T70" fmla="*/ 28 w 31"/>
                <a:gd name="T71" fmla="*/ 40 h 55"/>
                <a:gd name="T72" fmla="*/ 29 w 31"/>
                <a:gd name="T73" fmla="*/ 37 h 55"/>
                <a:gd name="T74" fmla="*/ 30 w 31"/>
                <a:gd name="T75" fmla="*/ 36 h 55"/>
                <a:gd name="T76" fmla="*/ 31 w 31"/>
                <a:gd name="T77" fmla="*/ 33 h 55"/>
                <a:gd name="T78" fmla="*/ 31 w 31"/>
                <a:gd name="T79" fmla="*/ 32 h 55"/>
                <a:gd name="T80" fmla="*/ 31 w 31"/>
                <a:gd name="T81" fmla="*/ 29 h 55"/>
                <a:gd name="T82" fmla="*/ 31 w 31"/>
                <a:gd name="T83" fmla="*/ 28 h 55"/>
                <a:gd name="T84" fmla="*/ 31 w 31"/>
                <a:gd name="T85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" h="55">
                  <a:moveTo>
                    <a:pt x="31" y="24"/>
                  </a:moveTo>
                  <a:cubicBezTo>
                    <a:pt x="31" y="23"/>
                    <a:pt x="31" y="22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19"/>
                    <a:pt x="30" y="1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4"/>
                    <a:pt x="28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2"/>
                    <a:pt x="27" y="12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5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16" y="54"/>
                    <a:pt x="24" y="48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9" y="39"/>
                    <a:pt x="29" y="38"/>
                    <a:pt x="29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4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1"/>
                    <a:pt x="31" y="30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5"/>
                    <a:pt x="3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4" name="Freeform 66"/>
            <p:cNvSpPr>
              <a:spLocks/>
            </p:cNvSpPr>
            <p:nvPr/>
          </p:nvSpPr>
          <p:spPr bwMode="auto">
            <a:xfrm>
              <a:off x="4279900" y="3224213"/>
              <a:ext cx="407988" cy="246062"/>
            </a:xfrm>
            <a:custGeom>
              <a:avLst/>
              <a:gdLst>
                <a:gd name="T0" fmla="*/ 138 w 174"/>
                <a:gd name="T1" fmla="*/ 0 h 105"/>
                <a:gd name="T2" fmla="*/ 136 w 174"/>
                <a:gd name="T3" fmla="*/ 0 h 105"/>
                <a:gd name="T4" fmla="*/ 87 w 174"/>
                <a:gd name="T5" fmla="*/ 22 h 105"/>
                <a:gd name="T6" fmla="*/ 38 w 174"/>
                <a:gd name="T7" fmla="*/ 0 h 105"/>
                <a:gd name="T8" fmla="*/ 37 w 174"/>
                <a:gd name="T9" fmla="*/ 0 h 105"/>
                <a:gd name="T10" fmla="*/ 0 w 174"/>
                <a:gd name="T11" fmla="*/ 36 h 105"/>
                <a:gd name="T12" fmla="*/ 0 w 174"/>
                <a:gd name="T13" fmla="*/ 105 h 105"/>
                <a:gd name="T14" fmla="*/ 35 w 174"/>
                <a:gd name="T15" fmla="*/ 105 h 105"/>
                <a:gd name="T16" fmla="*/ 35 w 174"/>
                <a:gd name="T17" fmla="*/ 49 h 105"/>
                <a:gd name="T18" fmla="*/ 42 w 174"/>
                <a:gd name="T19" fmla="*/ 42 h 105"/>
                <a:gd name="T20" fmla="*/ 49 w 174"/>
                <a:gd name="T21" fmla="*/ 49 h 105"/>
                <a:gd name="T22" fmla="*/ 49 w 174"/>
                <a:gd name="T23" fmla="*/ 105 h 105"/>
                <a:gd name="T24" fmla="*/ 129 w 174"/>
                <a:gd name="T25" fmla="*/ 105 h 105"/>
                <a:gd name="T26" fmla="*/ 129 w 174"/>
                <a:gd name="T27" fmla="*/ 49 h 105"/>
                <a:gd name="T28" fmla="*/ 136 w 174"/>
                <a:gd name="T29" fmla="*/ 42 h 105"/>
                <a:gd name="T30" fmla="*/ 143 w 174"/>
                <a:gd name="T31" fmla="*/ 49 h 105"/>
                <a:gd name="T32" fmla="*/ 143 w 174"/>
                <a:gd name="T33" fmla="*/ 105 h 105"/>
                <a:gd name="T34" fmla="*/ 174 w 174"/>
                <a:gd name="T35" fmla="*/ 105 h 105"/>
                <a:gd name="T36" fmla="*/ 174 w 174"/>
                <a:gd name="T37" fmla="*/ 36 h 105"/>
                <a:gd name="T38" fmla="*/ 138 w 174"/>
                <a:gd name="T3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" h="105">
                  <a:moveTo>
                    <a:pt x="138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24" y="14"/>
                    <a:pt x="106" y="22"/>
                    <a:pt x="87" y="22"/>
                  </a:cubicBezTo>
                  <a:cubicBezTo>
                    <a:pt x="68" y="22"/>
                    <a:pt x="50" y="14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5"/>
                    <a:pt x="38" y="42"/>
                    <a:pt x="42" y="42"/>
                  </a:cubicBezTo>
                  <a:cubicBezTo>
                    <a:pt x="46" y="42"/>
                    <a:pt x="49" y="45"/>
                    <a:pt x="49" y="49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9" y="45"/>
                    <a:pt x="132" y="42"/>
                    <a:pt x="136" y="42"/>
                  </a:cubicBezTo>
                  <a:cubicBezTo>
                    <a:pt x="140" y="42"/>
                    <a:pt x="143" y="45"/>
                    <a:pt x="143" y="49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4" y="36"/>
                    <a:pt x="174" y="36"/>
                    <a:pt x="174" y="36"/>
                  </a:cubicBezTo>
                  <a:cubicBezTo>
                    <a:pt x="174" y="16"/>
                    <a:pt x="158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5" name="Freeform 67"/>
            <p:cNvSpPr>
              <a:spLocks/>
            </p:cNvSpPr>
            <p:nvPr/>
          </p:nvSpPr>
          <p:spPr bwMode="auto">
            <a:xfrm>
              <a:off x="4276725" y="3009900"/>
              <a:ext cx="28575" cy="41275"/>
            </a:xfrm>
            <a:custGeom>
              <a:avLst/>
              <a:gdLst>
                <a:gd name="T0" fmla="*/ 10 w 12"/>
                <a:gd name="T1" fmla="*/ 14 h 18"/>
                <a:gd name="T2" fmla="*/ 12 w 12"/>
                <a:gd name="T3" fmla="*/ 5 h 18"/>
                <a:gd name="T4" fmla="*/ 3 w 12"/>
                <a:gd name="T5" fmla="*/ 0 h 18"/>
                <a:gd name="T6" fmla="*/ 0 w 12"/>
                <a:gd name="T7" fmla="*/ 18 h 18"/>
                <a:gd name="T8" fmla="*/ 10 w 12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0" y="14"/>
                  </a:moveTo>
                  <a:cubicBezTo>
                    <a:pt x="10" y="11"/>
                    <a:pt x="11" y="8"/>
                    <a:pt x="12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6"/>
                    <a:pt x="0" y="12"/>
                    <a:pt x="0" y="18"/>
                  </a:cubicBezTo>
                  <a:cubicBezTo>
                    <a:pt x="3" y="16"/>
                    <a:pt x="6" y="15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6" name="Freeform 68"/>
            <p:cNvSpPr>
              <a:spLocks/>
            </p:cNvSpPr>
            <p:nvPr/>
          </p:nvSpPr>
          <p:spPr bwMode="auto">
            <a:xfrm>
              <a:off x="4246563" y="3044825"/>
              <a:ext cx="77788" cy="133350"/>
            </a:xfrm>
            <a:custGeom>
              <a:avLst/>
              <a:gdLst>
                <a:gd name="T0" fmla="*/ 33 w 33"/>
                <a:gd name="T1" fmla="*/ 2 h 57"/>
                <a:gd name="T2" fmla="*/ 2 w 33"/>
                <a:gd name="T3" fmla="*/ 26 h 57"/>
                <a:gd name="T4" fmla="*/ 27 w 33"/>
                <a:gd name="T5" fmla="*/ 57 h 57"/>
                <a:gd name="T6" fmla="*/ 33 w 33"/>
                <a:gd name="T7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57">
                  <a:moveTo>
                    <a:pt x="33" y="2"/>
                  </a:moveTo>
                  <a:cubicBezTo>
                    <a:pt x="18" y="0"/>
                    <a:pt x="4" y="11"/>
                    <a:pt x="2" y="26"/>
                  </a:cubicBezTo>
                  <a:cubicBezTo>
                    <a:pt x="0" y="41"/>
                    <a:pt x="11" y="55"/>
                    <a:pt x="27" y="57"/>
                  </a:cubicBezTo>
                  <a:lnTo>
                    <a:pt x="3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7194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66377" y="1452507"/>
            <a:ext cx="8569325" cy="442182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b="1" dirty="0" smtClean="0">
                <a:solidFill>
                  <a:srgbClr val="00B0F0"/>
                </a:solidFill>
              </a:rPr>
              <a:t>BRC </a:t>
            </a:r>
            <a:r>
              <a:rPr lang="en-ZA" b="1" dirty="0">
                <a:solidFill>
                  <a:srgbClr val="00B0F0"/>
                </a:solidFill>
              </a:rPr>
              <a:t>RAM is a brand new currency with new </a:t>
            </a:r>
            <a:r>
              <a:rPr lang="en-ZA" b="1" dirty="0" smtClean="0">
                <a:solidFill>
                  <a:srgbClr val="00B0F0"/>
                </a:solidFill>
              </a:rPr>
              <a:t>measures</a:t>
            </a:r>
            <a:r>
              <a:rPr lang="en-ZA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 smtClean="0"/>
              <a:t>The new radio diary </a:t>
            </a:r>
            <a:r>
              <a:rPr lang="en-ZA" dirty="0"/>
              <a:t>is </a:t>
            </a:r>
            <a:r>
              <a:rPr lang="en-ZA" dirty="0" smtClean="0"/>
              <a:t>easy to use, is personalised (so all the stations someone listens to are pre-listed for them – with the opportunity to </a:t>
            </a:r>
            <a:r>
              <a:rPr lang="en-ZA" dirty="0"/>
              <a:t>add additional stations to the diary during the 7 day </a:t>
            </a:r>
            <a:r>
              <a:rPr lang="en-ZA" dirty="0" smtClean="0"/>
              <a:t>period).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 smtClean="0"/>
              <a:t>The diary is well designed and carries clear instructions for completion, which was thoroughly tested before the survey started – and will deliver greater accuracy in terms of station listening.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 smtClean="0"/>
              <a:t>To better reflect the reality of radio use, we have also introduced the opportunity to record shorter periods of listening, </a:t>
            </a:r>
            <a:r>
              <a:rPr lang="en-ZA" b="1" dirty="0" smtClean="0">
                <a:solidFill>
                  <a:srgbClr val="00B0F0"/>
                </a:solidFill>
              </a:rPr>
              <a:t>allowing respondents to enter up to three stations in any quarter hour.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 smtClean="0"/>
              <a:t>For the first time, we are also collecting </a:t>
            </a:r>
            <a:r>
              <a:rPr lang="en-ZA" b="1" dirty="0" smtClean="0">
                <a:solidFill>
                  <a:srgbClr val="00B0F0"/>
                </a:solidFill>
              </a:rPr>
              <a:t>location of listening</a:t>
            </a:r>
            <a:r>
              <a:rPr lang="en-ZA" dirty="0" smtClean="0"/>
              <a:t>, and the </a:t>
            </a:r>
            <a:r>
              <a:rPr lang="en-ZA" b="1" dirty="0" smtClean="0">
                <a:solidFill>
                  <a:srgbClr val="00B0F0"/>
                </a:solidFill>
              </a:rPr>
              <a:t>device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b="1" dirty="0" smtClean="0">
                <a:solidFill>
                  <a:srgbClr val="00B0F0"/>
                </a:solidFill>
              </a:rPr>
              <a:t>used for each listening occasion</a:t>
            </a:r>
            <a:r>
              <a:rPr lang="en-ZA" dirty="0" smtClean="0">
                <a:solidFill>
                  <a:srgbClr val="00B0F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5750" y="146874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ZA" dirty="0" smtClean="0"/>
              <a:t>BRC RAM FACT SHEET – </a:t>
            </a:r>
          </a:p>
          <a:p>
            <a:pPr fontAlgn="auto">
              <a:spcAft>
                <a:spcPts val="0"/>
              </a:spcAft>
            </a:pPr>
            <a:r>
              <a:rPr lang="en-ZA" dirty="0" smtClean="0">
                <a:solidFill>
                  <a:srgbClr val="00B0F0"/>
                </a:solidFill>
              </a:rPr>
              <a:t>ALL NEW MEASURES</a:t>
            </a:r>
            <a:endParaRPr lang="en-ZA" dirty="0">
              <a:solidFill>
                <a:srgbClr val="00B0F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59427" y="4986915"/>
            <a:ext cx="885825" cy="887412"/>
            <a:chOff x="5608638" y="3300413"/>
            <a:chExt cx="885825" cy="887412"/>
          </a:xfrm>
        </p:grpSpPr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5608638" y="3300413"/>
              <a:ext cx="885825" cy="887412"/>
            </a:xfrm>
            <a:custGeom>
              <a:avLst/>
              <a:gdLst>
                <a:gd name="T0" fmla="*/ 188 w 377"/>
                <a:gd name="T1" fmla="*/ 0 h 377"/>
                <a:gd name="T2" fmla="*/ 377 w 377"/>
                <a:gd name="T3" fmla="*/ 188 h 377"/>
                <a:gd name="T4" fmla="*/ 188 w 377"/>
                <a:gd name="T5" fmla="*/ 377 h 377"/>
                <a:gd name="T6" fmla="*/ 0 w 377"/>
                <a:gd name="T7" fmla="*/ 188 h 377"/>
                <a:gd name="T8" fmla="*/ 188 w 377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77">
                  <a:moveTo>
                    <a:pt x="188" y="0"/>
                  </a:moveTo>
                  <a:cubicBezTo>
                    <a:pt x="293" y="0"/>
                    <a:pt x="377" y="85"/>
                    <a:pt x="377" y="188"/>
                  </a:cubicBezTo>
                  <a:cubicBezTo>
                    <a:pt x="377" y="293"/>
                    <a:pt x="293" y="377"/>
                    <a:pt x="188" y="377"/>
                  </a:cubicBezTo>
                  <a:cubicBezTo>
                    <a:pt x="85" y="377"/>
                    <a:pt x="0" y="293"/>
                    <a:pt x="0" y="188"/>
                  </a:cubicBezTo>
                  <a:cubicBezTo>
                    <a:pt x="0" y="85"/>
                    <a:pt x="85" y="0"/>
                    <a:pt x="188" y="0"/>
                  </a:cubicBezTo>
                  <a:close/>
                </a:path>
              </a:pathLst>
            </a:custGeom>
            <a:solidFill>
              <a:srgbClr val="3EB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5892800" y="3714750"/>
              <a:ext cx="139700" cy="52387"/>
            </a:xfrm>
            <a:custGeom>
              <a:avLst/>
              <a:gdLst>
                <a:gd name="T0" fmla="*/ 55 w 59"/>
                <a:gd name="T1" fmla="*/ 0 h 22"/>
                <a:gd name="T2" fmla="*/ 4 w 59"/>
                <a:gd name="T3" fmla="*/ 0 h 22"/>
                <a:gd name="T4" fmla="*/ 0 w 59"/>
                <a:gd name="T5" fmla="*/ 5 h 22"/>
                <a:gd name="T6" fmla="*/ 0 w 59"/>
                <a:gd name="T7" fmla="*/ 17 h 22"/>
                <a:gd name="T8" fmla="*/ 4 w 59"/>
                <a:gd name="T9" fmla="*/ 22 h 22"/>
                <a:gd name="T10" fmla="*/ 55 w 59"/>
                <a:gd name="T11" fmla="*/ 22 h 22"/>
                <a:gd name="T12" fmla="*/ 59 w 59"/>
                <a:gd name="T13" fmla="*/ 17 h 22"/>
                <a:gd name="T14" fmla="*/ 59 w 59"/>
                <a:gd name="T15" fmla="*/ 5 h 22"/>
                <a:gd name="T16" fmla="*/ 55 w 5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5730875" y="3852863"/>
              <a:ext cx="139700" cy="50800"/>
            </a:xfrm>
            <a:custGeom>
              <a:avLst/>
              <a:gdLst>
                <a:gd name="T0" fmla="*/ 55 w 59"/>
                <a:gd name="T1" fmla="*/ 0 h 21"/>
                <a:gd name="T2" fmla="*/ 4 w 59"/>
                <a:gd name="T3" fmla="*/ 0 h 21"/>
                <a:gd name="T4" fmla="*/ 0 w 59"/>
                <a:gd name="T5" fmla="*/ 4 h 21"/>
                <a:gd name="T6" fmla="*/ 0 w 59"/>
                <a:gd name="T7" fmla="*/ 17 h 21"/>
                <a:gd name="T8" fmla="*/ 4 w 59"/>
                <a:gd name="T9" fmla="*/ 21 h 21"/>
                <a:gd name="T10" fmla="*/ 55 w 59"/>
                <a:gd name="T11" fmla="*/ 21 h 21"/>
                <a:gd name="T12" fmla="*/ 59 w 59"/>
                <a:gd name="T13" fmla="*/ 17 h 21"/>
                <a:gd name="T14" fmla="*/ 59 w 59"/>
                <a:gd name="T15" fmla="*/ 4 h 21"/>
                <a:gd name="T16" fmla="*/ 55 w 5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1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7" y="21"/>
                    <a:pt x="59" y="19"/>
                    <a:pt x="59" y="1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1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5730875" y="3646488"/>
              <a:ext cx="139700" cy="49212"/>
            </a:xfrm>
            <a:custGeom>
              <a:avLst/>
              <a:gdLst>
                <a:gd name="T0" fmla="*/ 55 w 59"/>
                <a:gd name="T1" fmla="*/ 0 h 21"/>
                <a:gd name="T2" fmla="*/ 4 w 59"/>
                <a:gd name="T3" fmla="*/ 0 h 21"/>
                <a:gd name="T4" fmla="*/ 0 w 59"/>
                <a:gd name="T5" fmla="*/ 4 h 21"/>
                <a:gd name="T6" fmla="*/ 0 w 59"/>
                <a:gd name="T7" fmla="*/ 17 h 21"/>
                <a:gd name="T8" fmla="*/ 4 w 59"/>
                <a:gd name="T9" fmla="*/ 21 h 21"/>
                <a:gd name="T10" fmla="*/ 55 w 59"/>
                <a:gd name="T11" fmla="*/ 21 h 21"/>
                <a:gd name="T12" fmla="*/ 59 w 59"/>
                <a:gd name="T13" fmla="*/ 17 h 21"/>
                <a:gd name="T14" fmla="*/ 59 w 59"/>
                <a:gd name="T15" fmla="*/ 4 h 21"/>
                <a:gd name="T16" fmla="*/ 55 w 5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1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7" y="21"/>
                    <a:pt x="59" y="20"/>
                    <a:pt x="59" y="1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5730875" y="3783013"/>
              <a:ext cx="139700" cy="52387"/>
            </a:xfrm>
            <a:custGeom>
              <a:avLst/>
              <a:gdLst>
                <a:gd name="T0" fmla="*/ 55 w 59"/>
                <a:gd name="T1" fmla="*/ 0 h 22"/>
                <a:gd name="T2" fmla="*/ 4 w 59"/>
                <a:gd name="T3" fmla="*/ 0 h 22"/>
                <a:gd name="T4" fmla="*/ 0 w 59"/>
                <a:gd name="T5" fmla="*/ 5 h 22"/>
                <a:gd name="T6" fmla="*/ 0 w 59"/>
                <a:gd name="T7" fmla="*/ 17 h 22"/>
                <a:gd name="T8" fmla="*/ 4 w 59"/>
                <a:gd name="T9" fmla="*/ 22 h 22"/>
                <a:gd name="T10" fmla="*/ 55 w 59"/>
                <a:gd name="T11" fmla="*/ 22 h 22"/>
                <a:gd name="T12" fmla="*/ 59 w 59"/>
                <a:gd name="T13" fmla="*/ 17 h 22"/>
                <a:gd name="T14" fmla="*/ 59 w 59"/>
                <a:gd name="T15" fmla="*/ 5 h 22"/>
                <a:gd name="T16" fmla="*/ 55 w 5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5730875" y="3714750"/>
              <a:ext cx="139700" cy="52387"/>
            </a:xfrm>
            <a:custGeom>
              <a:avLst/>
              <a:gdLst>
                <a:gd name="T0" fmla="*/ 55 w 59"/>
                <a:gd name="T1" fmla="*/ 0 h 22"/>
                <a:gd name="T2" fmla="*/ 4 w 59"/>
                <a:gd name="T3" fmla="*/ 0 h 22"/>
                <a:gd name="T4" fmla="*/ 0 w 59"/>
                <a:gd name="T5" fmla="*/ 5 h 22"/>
                <a:gd name="T6" fmla="*/ 0 w 59"/>
                <a:gd name="T7" fmla="*/ 17 h 22"/>
                <a:gd name="T8" fmla="*/ 4 w 59"/>
                <a:gd name="T9" fmla="*/ 22 h 22"/>
                <a:gd name="T10" fmla="*/ 55 w 59"/>
                <a:gd name="T11" fmla="*/ 22 h 22"/>
                <a:gd name="T12" fmla="*/ 59 w 59"/>
                <a:gd name="T13" fmla="*/ 17 h 22"/>
                <a:gd name="T14" fmla="*/ 59 w 59"/>
                <a:gd name="T15" fmla="*/ 5 h 22"/>
                <a:gd name="T16" fmla="*/ 55 w 5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5730875" y="3921125"/>
              <a:ext cx="139700" cy="50800"/>
            </a:xfrm>
            <a:custGeom>
              <a:avLst/>
              <a:gdLst>
                <a:gd name="T0" fmla="*/ 55 w 59"/>
                <a:gd name="T1" fmla="*/ 0 h 21"/>
                <a:gd name="T2" fmla="*/ 4 w 59"/>
                <a:gd name="T3" fmla="*/ 0 h 21"/>
                <a:gd name="T4" fmla="*/ 0 w 59"/>
                <a:gd name="T5" fmla="*/ 4 h 21"/>
                <a:gd name="T6" fmla="*/ 0 w 59"/>
                <a:gd name="T7" fmla="*/ 17 h 21"/>
                <a:gd name="T8" fmla="*/ 4 w 59"/>
                <a:gd name="T9" fmla="*/ 21 h 21"/>
                <a:gd name="T10" fmla="*/ 55 w 59"/>
                <a:gd name="T11" fmla="*/ 21 h 21"/>
                <a:gd name="T12" fmla="*/ 59 w 59"/>
                <a:gd name="T13" fmla="*/ 17 h 21"/>
                <a:gd name="T14" fmla="*/ 59 w 59"/>
                <a:gd name="T15" fmla="*/ 4 h 21"/>
                <a:gd name="T16" fmla="*/ 55 w 5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1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7" y="21"/>
                    <a:pt x="59" y="19"/>
                    <a:pt x="59" y="1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" name="Freeform 36"/>
            <p:cNvSpPr>
              <a:spLocks/>
            </p:cNvSpPr>
            <p:nvPr/>
          </p:nvSpPr>
          <p:spPr bwMode="auto">
            <a:xfrm>
              <a:off x="5892800" y="3921125"/>
              <a:ext cx="139700" cy="50800"/>
            </a:xfrm>
            <a:custGeom>
              <a:avLst/>
              <a:gdLst>
                <a:gd name="T0" fmla="*/ 55 w 59"/>
                <a:gd name="T1" fmla="*/ 0 h 21"/>
                <a:gd name="T2" fmla="*/ 4 w 59"/>
                <a:gd name="T3" fmla="*/ 0 h 21"/>
                <a:gd name="T4" fmla="*/ 0 w 59"/>
                <a:gd name="T5" fmla="*/ 4 h 21"/>
                <a:gd name="T6" fmla="*/ 0 w 59"/>
                <a:gd name="T7" fmla="*/ 17 h 21"/>
                <a:gd name="T8" fmla="*/ 4 w 59"/>
                <a:gd name="T9" fmla="*/ 21 h 21"/>
                <a:gd name="T10" fmla="*/ 55 w 59"/>
                <a:gd name="T11" fmla="*/ 21 h 21"/>
                <a:gd name="T12" fmla="*/ 59 w 59"/>
                <a:gd name="T13" fmla="*/ 17 h 21"/>
                <a:gd name="T14" fmla="*/ 59 w 59"/>
                <a:gd name="T15" fmla="*/ 4 h 21"/>
                <a:gd name="T16" fmla="*/ 55 w 5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1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7" y="21"/>
                    <a:pt x="59" y="19"/>
                    <a:pt x="59" y="1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6053138" y="3852863"/>
              <a:ext cx="141288" cy="50800"/>
            </a:xfrm>
            <a:custGeom>
              <a:avLst/>
              <a:gdLst>
                <a:gd name="T0" fmla="*/ 55 w 60"/>
                <a:gd name="T1" fmla="*/ 0 h 21"/>
                <a:gd name="T2" fmla="*/ 5 w 60"/>
                <a:gd name="T3" fmla="*/ 0 h 21"/>
                <a:gd name="T4" fmla="*/ 0 w 60"/>
                <a:gd name="T5" fmla="*/ 4 h 21"/>
                <a:gd name="T6" fmla="*/ 0 w 60"/>
                <a:gd name="T7" fmla="*/ 17 h 21"/>
                <a:gd name="T8" fmla="*/ 5 w 60"/>
                <a:gd name="T9" fmla="*/ 21 h 21"/>
                <a:gd name="T10" fmla="*/ 55 w 60"/>
                <a:gd name="T11" fmla="*/ 21 h 21"/>
                <a:gd name="T12" fmla="*/ 60 w 60"/>
                <a:gd name="T13" fmla="*/ 17 h 21"/>
                <a:gd name="T14" fmla="*/ 60 w 60"/>
                <a:gd name="T15" fmla="*/ 4 h 21"/>
                <a:gd name="T16" fmla="*/ 55 w 60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1">
                  <a:moveTo>
                    <a:pt x="5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8" y="21"/>
                    <a:pt x="60" y="19"/>
                    <a:pt x="60" y="17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1"/>
                    <a:pt x="58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" name="Freeform 38"/>
            <p:cNvSpPr>
              <a:spLocks/>
            </p:cNvSpPr>
            <p:nvPr/>
          </p:nvSpPr>
          <p:spPr bwMode="auto">
            <a:xfrm>
              <a:off x="5892800" y="3783013"/>
              <a:ext cx="139700" cy="52387"/>
            </a:xfrm>
            <a:custGeom>
              <a:avLst/>
              <a:gdLst>
                <a:gd name="T0" fmla="*/ 55 w 59"/>
                <a:gd name="T1" fmla="*/ 0 h 22"/>
                <a:gd name="T2" fmla="*/ 4 w 59"/>
                <a:gd name="T3" fmla="*/ 0 h 22"/>
                <a:gd name="T4" fmla="*/ 0 w 59"/>
                <a:gd name="T5" fmla="*/ 5 h 22"/>
                <a:gd name="T6" fmla="*/ 0 w 59"/>
                <a:gd name="T7" fmla="*/ 17 h 22"/>
                <a:gd name="T8" fmla="*/ 4 w 59"/>
                <a:gd name="T9" fmla="*/ 22 h 22"/>
                <a:gd name="T10" fmla="*/ 55 w 59"/>
                <a:gd name="T11" fmla="*/ 22 h 22"/>
                <a:gd name="T12" fmla="*/ 59 w 59"/>
                <a:gd name="T13" fmla="*/ 17 h 22"/>
                <a:gd name="T14" fmla="*/ 59 w 59"/>
                <a:gd name="T15" fmla="*/ 5 h 22"/>
                <a:gd name="T16" fmla="*/ 55 w 5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auto">
            <a:xfrm>
              <a:off x="6215063" y="3578225"/>
              <a:ext cx="139700" cy="49212"/>
            </a:xfrm>
            <a:custGeom>
              <a:avLst/>
              <a:gdLst>
                <a:gd name="T0" fmla="*/ 55 w 59"/>
                <a:gd name="T1" fmla="*/ 0 h 21"/>
                <a:gd name="T2" fmla="*/ 4 w 59"/>
                <a:gd name="T3" fmla="*/ 0 h 21"/>
                <a:gd name="T4" fmla="*/ 0 w 59"/>
                <a:gd name="T5" fmla="*/ 4 h 21"/>
                <a:gd name="T6" fmla="*/ 0 w 59"/>
                <a:gd name="T7" fmla="*/ 17 h 21"/>
                <a:gd name="T8" fmla="*/ 4 w 59"/>
                <a:gd name="T9" fmla="*/ 21 h 21"/>
                <a:gd name="T10" fmla="*/ 55 w 59"/>
                <a:gd name="T11" fmla="*/ 21 h 21"/>
                <a:gd name="T12" fmla="*/ 59 w 59"/>
                <a:gd name="T13" fmla="*/ 17 h 21"/>
                <a:gd name="T14" fmla="*/ 59 w 59"/>
                <a:gd name="T15" fmla="*/ 4 h 21"/>
                <a:gd name="T16" fmla="*/ 55 w 5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1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7" y="21"/>
                    <a:pt x="59" y="19"/>
                    <a:pt x="59" y="1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auto">
            <a:xfrm>
              <a:off x="6053138" y="3783013"/>
              <a:ext cx="141288" cy="52387"/>
            </a:xfrm>
            <a:custGeom>
              <a:avLst/>
              <a:gdLst>
                <a:gd name="T0" fmla="*/ 55 w 60"/>
                <a:gd name="T1" fmla="*/ 0 h 22"/>
                <a:gd name="T2" fmla="*/ 5 w 60"/>
                <a:gd name="T3" fmla="*/ 0 h 22"/>
                <a:gd name="T4" fmla="*/ 0 w 60"/>
                <a:gd name="T5" fmla="*/ 5 h 22"/>
                <a:gd name="T6" fmla="*/ 0 w 60"/>
                <a:gd name="T7" fmla="*/ 17 h 22"/>
                <a:gd name="T8" fmla="*/ 5 w 60"/>
                <a:gd name="T9" fmla="*/ 22 h 22"/>
                <a:gd name="T10" fmla="*/ 55 w 60"/>
                <a:gd name="T11" fmla="*/ 22 h 22"/>
                <a:gd name="T12" fmla="*/ 60 w 60"/>
                <a:gd name="T13" fmla="*/ 17 h 22"/>
                <a:gd name="T14" fmla="*/ 60 w 60"/>
                <a:gd name="T15" fmla="*/ 5 h 22"/>
                <a:gd name="T16" fmla="*/ 55 w 60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2">
                  <a:moveTo>
                    <a:pt x="5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2"/>
                    <a:pt x="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8" y="22"/>
                    <a:pt x="60" y="20"/>
                    <a:pt x="60" y="17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2"/>
                    <a:pt x="58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auto">
            <a:xfrm>
              <a:off x="5892800" y="3509963"/>
              <a:ext cx="139700" cy="49212"/>
            </a:xfrm>
            <a:custGeom>
              <a:avLst/>
              <a:gdLst>
                <a:gd name="T0" fmla="*/ 55 w 59"/>
                <a:gd name="T1" fmla="*/ 0 h 21"/>
                <a:gd name="T2" fmla="*/ 4 w 59"/>
                <a:gd name="T3" fmla="*/ 0 h 21"/>
                <a:gd name="T4" fmla="*/ 0 w 59"/>
                <a:gd name="T5" fmla="*/ 4 h 21"/>
                <a:gd name="T6" fmla="*/ 0 w 59"/>
                <a:gd name="T7" fmla="*/ 17 h 21"/>
                <a:gd name="T8" fmla="*/ 4 w 59"/>
                <a:gd name="T9" fmla="*/ 21 h 21"/>
                <a:gd name="T10" fmla="*/ 55 w 59"/>
                <a:gd name="T11" fmla="*/ 21 h 21"/>
                <a:gd name="T12" fmla="*/ 59 w 59"/>
                <a:gd name="T13" fmla="*/ 17 h 21"/>
                <a:gd name="T14" fmla="*/ 59 w 59"/>
                <a:gd name="T15" fmla="*/ 4 h 21"/>
                <a:gd name="T16" fmla="*/ 55 w 5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1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7" y="21"/>
                    <a:pt x="59" y="19"/>
                    <a:pt x="59" y="1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6053138" y="3921125"/>
              <a:ext cx="141288" cy="50800"/>
            </a:xfrm>
            <a:custGeom>
              <a:avLst/>
              <a:gdLst>
                <a:gd name="T0" fmla="*/ 55 w 60"/>
                <a:gd name="T1" fmla="*/ 0 h 21"/>
                <a:gd name="T2" fmla="*/ 5 w 60"/>
                <a:gd name="T3" fmla="*/ 0 h 21"/>
                <a:gd name="T4" fmla="*/ 0 w 60"/>
                <a:gd name="T5" fmla="*/ 4 h 21"/>
                <a:gd name="T6" fmla="*/ 0 w 60"/>
                <a:gd name="T7" fmla="*/ 17 h 21"/>
                <a:gd name="T8" fmla="*/ 5 w 60"/>
                <a:gd name="T9" fmla="*/ 21 h 21"/>
                <a:gd name="T10" fmla="*/ 55 w 60"/>
                <a:gd name="T11" fmla="*/ 21 h 21"/>
                <a:gd name="T12" fmla="*/ 60 w 60"/>
                <a:gd name="T13" fmla="*/ 17 h 21"/>
                <a:gd name="T14" fmla="*/ 60 w 60"/>
                <a:gd name="T15" fmla="*/ 4 h 21"/>
                <a:gd name="T16" fmla="*/ 55 w 60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1">
                  <a:moveTo>
                    <a:pt x="5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8" y="21"/>
                    <a:pt x="60" y="19"/>
                    <a:pt x="60" y="17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2"/>
                    <a:pt x="58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5892800" y="3578225"/>
              <a:ext cx="139700" cy="49212"/>
            </a:xfrm>
            <a:custGeom>
              <a:avLst/>
              <a:gdLst>
                <a:gd name="T0" fmla="*/ 55 w 59"/>
                <a:gd name="T1" fmla="*/ 0 h 21"/>
                <a:gd name="T2" fmla="*/ 9 w 59"/>
                <a:gd name="T3" fmla="*/ 0 h 21"/>
                <a:gd name="T4" fmla="*/ 4 w 59"/>
                <a:gd name="T5" fmla="*/ 0 h 21"/>
                <a:gd name="T6" fmla="*/ 0 w 59"/>
                <a:gd name="T7" fmla="*/ 4 h 21"/>
                <a:gd name="T8" fmla="*/ 0 w 59"/>
                <a:gd name="T9" fmla="*/ 17 h 21"/>
                <a:gd name="T10" fmla="*/ 4 w 59"/>
                <a:gd name="T11" fmla="*/ 21 h 21"/>
                <a:gd name="T12" fmla="*/ 55 w 59"/>
                <a:gd name="T13" fmla="*/ 21 h 21"/>
                <a:gd name="T14" fmla="*/ 59 w 59"/>
                <a:gd name="T15" fmla="*/ 18 h 21"/>
                <a:gd name="T16" fmla="*/ 59 w 59"/>
                <a:gd name="T17" fmla="*/ 18 h 21"/>
                <a:gd name="T18" fmla="*/ 59 w 59"/>
                <a:gd name="T19" fmla="*/ 17 h 21"/>
                <a:gd name="T20" fmla="*/ 59 w 59"/>
                <a:gd name="T21" fmla="*/ 4 h 21"/>
                <a:gd name="T22" fmla="*/ 55 w 59"/>
                <a:gd name="T2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21">
                  <a:moveTo>
                    <a:pt x="5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7" y="21"/>
                    <a:pt x="58" y="20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5892800" y="3646488"/>
              <a:ext cx="139700" cy="49212"/>
            </a:xfrm>
            <a:custGeom>
              <a:avLst/>
              <a:gdLst>
                <a:gd name="T0" fmla="*/ 55 w 59"/>
                <a:gd name="T1" fmla="*/ 0 h 21"/>
                <a:gd name="T2" fmla="*/ 4 w 59"/>
                <a:gd name="T3" fmla="*/ 0 h 21"/>
                <a:gd name="T4" fmla="*/ 0 w 59"/>
                <a:gd name="T5" fmla="*/ 4 h 21"/>
                <a:gd name="T6" fmla="*/ 0 w 59"/>
                <a:gd name="T7" fmla="*/ 17 h 21"/>
                <a:gd name="T8" fmla="*/ 4 w 59"/>
                <a:gd name="T9" fmla="*/ 21 h 21"/>
                <a:gd name="T10" fmla="*/ 55 w 59"/>
                <a:gd name="T11" fmla="*/ 21 h 21"/>
                <a:gd name="T12" fmla="*/ 59 w 59"/>
                <a:gd name="T13" fmla="*/ 17 h 21"/>
                <a:gd name="T14" fmla="*/ 59 w 59"/>
                <a:gd name="T15" fmla="*/ 4 h 21"/>
                <a:gd name="T16" fmla="*/ 55 w 5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1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7" y="21"/>
                    <a:pt x="59" y="20"/>
                    <a:pt x="59" y="1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6215063" y="3714750"/>
              <a:ext cx="139700" cy="52387"/>
            </a:xfrm>
            <a:custGeom>
              <a:avLst/>
              <a:gdLst>
                <a:gd name="T0" fmla="*/ 59 w 59"/>
                <a:gd name="T1" fmla="*/ 4 h 22"/>
                <a:gd name="T2" fmla="*/ 59 w 59"/>
                <a:gd name="T3" fmla="*/ 3 h 22"/>
                <a:gd name="T4" fmla="*/ 59 w 59"/>
                <a:gd name="T5" fmla="*/ 3 h 22"/>
                <a:gd name="T6" fmla="*/ 58 w 59"/>
                <a:gd name="T7" fmla="*/ 2 h 22"/>
                <a:gd name="T8" fmla="*/ 58 w 59"/>
                <a:gd name="T9" fmla="*/ 2 h 22"/>
                <a:gd name="T10" fmla="*/ 57 w 59"/>
                <a:gd name="T11" fmla="*/ 1 h 22"/>
                <a:gd name="T12" fmla="*/ 57 w 59"/>
                <a:gd name="T13" fmla="*/ 1 h 22"/>
                <a:gd name="T14" fmla="*/ 55 w 59"/>
                <a:gd name="T15" fmla="*/ 0 h 22"/>
                <a:gd name="T16" fmla="*/ 42 w 59"/>
                <a:gd name="T17" fmla="*/ 0 h 22"/>
                <a:gd name="T18" fmla="*/ 4 w 59"/>
                <a:gd name="T19" fmla="*/ 0 h 22"/>
                <a:gd name="T20" fmla="*/ 0 w 59"/>
                <a:gd name="T21" fmla="*/ 5 h 22"/>
                <a:gd name="T22" fmla="*/ 0 w 59"/>
                <a:gd name="T23" fmla="*/ 17 h 22"/>
                <a:gd name="T24" fmla="*/ 4 w 59"/>
                <a:gd name="T25" fmla="*/ 22 h 22"/>
                <a:gd name="T26" fmla="*/ 55 w 59"/>
                <a:gd name="T27" fmla="*/ 22 h 22"/>
                <a:gd name="T28" fmla="*/ 59 w 59"/>
                <a:gd name="T29" fmla="*/ 17 h 22"/>
                <a:gd name="T30" fmla="*/ 59 w 59"/>
                <a:gd name="T31" fmla="*/ 5 h 22"/>
                <a:gd name="T32" fmla="*/ 59 w 59"/>
                <a:gd name="T33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22">
                  <a:moveTo>
                    <a:pt x="59" y="4"/>
                  </a:move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6" y="0"/>
                    <a:pt x="56" y="0"/>
                    <a:pt x="5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4"/>
                    <a:pt x="59" y="4"/>
                    <a:pt x="5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6" name="Freeform 46"/>
            <p:cNvSpPr>
              <a:spLocks/>
            </p:cNvSpPr>
            <p:nvPr/>
          </p:nvSpPr>
          <p:spPr bwMode="auto">
            <a:xfrm>
              <a:off x="6215063" y="3646488"/>
              <a:ext cx="139700" cy="49212"/>
            </a:xfrm>
            <a:custGeom>
              <a:avLst/>
              <a:gdLst>
                <a:gd name="T0" fmla="*/ 55 w 59"/>
                <a:gd name="T1" fmla="*/ 0 h 21"/>
                <a:gd name="T2" fmla="*/ 4 w 59"/>
                <a:gd name="T3" fmla="*/ 0 h 21"/>
                <a:gd name="T4" fmla="*/ 0 w 59"/>
                <a:gd name="T5" fmla="*/ 4 h 21"/>
                <a:gd name="T6" fmla="*/ 0 w 59"/>
                <a:gd name="T7" fmla="*/ 17 h 21"/>
                <a:gd name="T8" fmla="*/ 0 w 59"/>
                <a:gd name="T9" fmla="*/ 18 h 21"/>
                <a:gd name="T10" fmla="*/ 0 w 59"/>
                <a:gd name="T11" fmla="*/ 18 h 21"/>
                <a:gd name="T12" fmla="*/ 4 w 59"/>
                <a:gd name="T13" fmla="*/ 21 h 21"/>
                <a:gd name="T14" fmla="*/ 13 w 59"/>
                <a:gd name="T15" fmla="*/ 21 h 21"/>
                <a:gd name="T16" fmla="*/ 55 w 59"/>
                <a:gd name="T17" fmla="*/ 21 h 21"/>
                <a:gd name="T18" fmla="*/ 59 w 59"/>
                <a:gd name="T19" fmla="*/ 17 h 21"/>
                <a:gd name="T20" fmla="*/ 59 w 59"/>
                <a:gd name="T21" fmla="*/ 4 h 21"/>
                <a:gd name="T22" fmla="*/ 55 w 59"/>
                <a:gd name="T2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21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7" y="21"/>
                    <a:pt x="59" y="20"/>
                    <a:pt x="59" y="1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7" name="Freeform 47"/>
            <p:cNvSpPr>
              <a:spLocks/>
            </p:cNvSpPr>
            <p:nvPr/>
          </p:nvSpPr>
          <p:spPr bwMode="auto">
            <a:xfrm>
              <a:off x="6215063" y="3783013"/>
              <a:ext cx="139700" cy="52387"/>
            </a:xfrm>
            <a:custGeom>
              <a:avLst/>
              <a:gdLst>
                <a:gd name="T0" fmla="*/ 55 w 59"/>
                <a:gd name="T1" fmla="*/ 0 h 22"/>
                <a:gd name="T2" fmla="*/ 4 w 59"/>
                <a:gd name="T3" fmla="*/ 0 h 22"/>
                <a:gd name="T4" fmla="*/ 0 w 59"/>
                <a:gd name="T5" fmla="*/ 5 h 22"/>
                <a:gd name="T6" fmla="*/ 0 w 59"/>
                <a:gd name="T7" fmla="*/ 17 h 22"/>
                <a:gd name="T8" fmla="*/ 4 w 59"/>
                <a:gd name="T9" fmla="*/ 22 h 22"/>
                <a:gd name="T10" fmla="*/ 55 w 59"/>
                <a:gd name="T11" fmla="*/ 22 h 22"/>
                <a:gd name="T12" fmla="*/ 59 w 59"/>
                <a:gd name="T13" fmla="*/ 17 h 22"/>
                <a:gd name="T14" fmla="*/ 59 w 59"/>
                <a:gd name="T15" fmla="*/ 5 h 22"/>
                <a:gd name="T16" fmla="*/ 55 w 5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" name="Freeform 48"/>
            <p:cNvSpPr>
              <a:spLocks/>
            </p:cNvSpPr>
            <p:nvPr/>
          </p:nvSpPr>
          <p:spPr bwMode="auto">
            <a:xfrm>
              <a:off x="6215063" y="3921125"/>
              <a:ext cx="139700" cy="50800"/>
            </a:xfrm>
            <a:custGeom>
              <a:avLst/>
              <a:gdLst>
                <a:gd name="T0" fmla="*/ 55 w 59"/>
                <a:gd name="T1" fmla="*/ 0 h 21"/>
                <a:gd name="T2" fmla="*/ 4 w 59"/>
                <a:gd name="T3" fmla="*/ 0 h 21"/>
                <a:gd name="T4" fmla="*/ 0 w 59"/>
                <a:gd name="T5" fmla="*/ 4 h 21"/>
                <a:gd name="T6" fmla="*/ 0 w 59"/>
                <a:gd name="T7" fmla="*/ 17 h 21"/>
                <a:gd name="T8" fmla="*/ 4 w 59"/>
                <a:gd name="T9" fmla="*/ 21 h 21"/>
                <a:gd name="T10" fmla="*/ 55 w 59"/>
                <a:gd name="T11" fmla="*/ 21 h 21"/>
                <a:gd name="T12" fmla="*/ 59 w 59"/>
                <a:gd name="T13" fmla="*/ 17 h 21"/>
                <a:gd name="T14" fmla="*/ 59 w 59"/>
                <a:gd name="T15" fmla="*/ 4 h 21"/>
                <a:gd name="T16" fmla="*/ 55 w 5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1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7" y="21"/>
                    <a:pt x="59" y="19"/>
                    <a:pt x="59" y="1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" name="Freeform 49"/>
            <p:cNvSpPr>
              <a:spLocks/>
            </p:cNvSpPr>
            <p:nvPr/>
          </p:nvSpPr>
          <p:spPr bwMode="auto">
            <a:xfrm>
              <a:off x="6053138" y="3714750"/>
              <a:ext cx="141288" cy="52387"/>
            </a:xfrm>
            <a:custGeom>
              <a:avLst/>
              <a:gdLst>
                <a:gd name="T0" fmla="*/ 55 w 60"/>
                <a:gd name="T1" fmla="*/ 0 h 22"/>
                <a:gd name="T2" fmla="*/ 5 w 60"/>
                <a:gd name="T3" fmla="*/ 0 h 22"/>
                <a:gd name="T4" fmla="*/ 0 w 60"/>
                <a:gd name="T5" fmla="*/ 5 h 22"/>
                <a:gd name="T6" fmla="*/ 0 w 60"/>
                <a:gd name="T7" fmla="*/ 17 h 22"/>
                <a:gd name="T8" fmla="*/ 5 w 60"/>
                <a:gd name="T9" fmla="*/ 22 h 22"/>
                <a:gd name="T10" fmla="*/ 55 w 60"/>
                <a:gd name="T11" fmla="*/ 22 h 22"/>
                <a:gd name="T12" fmla="*/ 60 w 60"/>
                <a:gd name="T13" fmla="*/ 17 h 22"/>
                <a:gd name="T14" fmla="*/ 60 w 60"/>
                <a:gd name="T15" fmla="*/ 5 h 22"/>
                <a:gd name="T16" fmla="*/ 55 w 60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2">
                  <a:moveTo>
                    <a:pt x="5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2"/>
                    <a:pt x="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8" y="22"/>
                    <a:pt x="60" y="20"/>
                    <a:pt x="60" y="17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2"/>
                    <a:pt x="58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" name="Freeform 50"/>
            <p:cNvSpPr>
              <a:spLocks/>
            </p:cNvSpPr>
            <p:nvPr/>
          </p:nvSpPr>
          <p:spPr bwMode="auto">
            <a:xfrm>
              <a:off x="6215063" y="3852863"/>
              <a:ext cx="139700" cy="50800"/>
            </a:xfrm>
            <a:custGeom>
              <a:avLst/>
              <a:gdLst>
                <a:gd name="T0" fmla="*/ 55 w 59"/>
                <a:gd name="T1" fmla="*/ 0 h 21"/>
                <a:gd name="T2" fmla="*/ 4 w 59"/>
                <a:gd name="T3" fmla="*/ 0 h 21"/>
                <a:gd name="T4" fmla="*/ 0 w 59"/>
                <a:gd name="T5" fmla="*/ 4 h 21"/>
                <a:gd name="T6" fmla="*/ 0 w 59"/>
                <a:gd name="T7" fmla="*/ 17 h 21"/>
                <a:gd name="T8" fmla="*/ 4 w 59"/>
                <a:gd name="T9" fmla="*/ 21 h 21"/>
                <a:gd name="T10" fmla="*/ 55 w 59"/>
                <a:gd name="T11" fmla="*/ 21 h 21"/>
                <a:gd name="T12" fmla="*/ 59 w 59"/>
                <a:gd name="T13" fmla="*/ 17 h 21"/>
                <a:gd name="T14" fmla="*/ 59 w 59"/>
                <a:gd name="T15" fmla="*/ 4 h 21"/>
                <a:gd name="T16" fmla="*/ 55 w 5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1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7" y="21"/>
                    <a:pt x="59" y="19"/>
                    <a:pt x="59" y="1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1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5892800" y="3852863"/>
              <a:ext cx="139700" cy="50800"/>
            </a:xfrm>
            <a:custGeom>
              <a:avLst/>
              <a:gdLst>
                <a:gd name="T0" fmla="*/ 55 w 59"/>
                <a:gd name="T1" fmla="*/ 0 h 21"/>
                <a:gd name="T2" fmla="*/ 4 w 59"/>
                <a:gd name="T3" fmla="*/ 0 h 21"/>
                <a:gd name="T4" fmla="*/ 0 w 59"/>
                <a:gd name="T5" fmla="*/ 4 h 21"/>
                <a:gd name="T6" fmla="*/ 0 w 59"/>
                <a:gd name="T7" fmla="*/ 17 h 21"/>
                <a:gd name="T8" fmla="*/ 4 w 59"/>
                <a:gd name="T9" fmla="*/ 21 h 21"/>
                <a:gd name="T10" fmla="*/ 55 w 59"/>
                <a:gd name="T11" fmla="*/ 21 h 21"/>
                <a:gd name="T12" fmla="*/ 59 w 59"/>
                <a:gd name="T13" fmla="*/ 17 h 21"/>
                <a:gd name="T14" fmla="*/ 59 w 59"/>
                <a:gd name="T15" fmla="*/ 4 h 21"/>
                <a:gd name="T16" fmla="*/ 55 w 5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1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7" y="21"/>
                    <a:pt x="59" y="19"/>
                    <a:pt x="59" y="1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1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58608" y="223836"/>
            <a:ext cx="2607310" cy="877914"/>
            <a:chOff x="2133600" y="4110038"/>
            <a:chExt cx="4897438" cy="1414462"/>
          </a:xfrm>
        </p:grpSpPr>
        <p:sp>
          <p:nvSpPr>
            <p:cNvPr id="33" name="Freeform 75"/>
            <p:cNvSpPr>
              <a:spLocks/>
            </p:cNvSpPr>
            <p:nvPr/>
          </p:nvSpPr>
          <p:spPr bwMode="auto">
            <a:xfrm>
              <a:off x="3409950" y="4110038"/>
              <a:ext cx="2176463" cy="1414462"/>
            </a:xfrm>
            <a:custGeom>
              <a:avLst/>
              <a:gdLst>
                <a:gd name="T0" fmla="*/ 31 w 926"/>
                <a:gd name="T1" fmla="*/ 602 h 602"/>
                <a:gd name="T2" fmla="*/ 895 w 926"/>
                <a:gd name="T3" fmla="*/ 602 h 602"/>
                <a:gd name="T4" fmla="*/ 926 w 926"/>
                <a:gd name="T5" fmla="*/ 571 h 602"/>
                <a:gd name="T6" fmla="*/ 926 w 926"/>
                <a:gd name="T7" fmla="*/ 31 h 602"/>
                <a:gd name="T8" fmla="*/ 895 w 926"/>
                <a:gd name="T9" fmla="*/ 0 h 602"/>
                <a:gd name="T10" fmla="*/ 31 w 926"/>
                <a:gd name="T11" fmla="*/ 0 h 602"/>
                <a:gd name="T12" fmla="*/ 0 w 926"/>
                <a:gd name="T13" fmla="*/ 31 h 602"/>
                <a:gd name="T14" fmla="*/ 0 w 926"/>
                <a:gd name="T15" fmla="*/ 571 h 602"/>
                <a:gd name="T16" fmla="*/ 31 w 926"/>
                <a:gd name="T17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6" h="602">
                  <a:moveTo>
                    <a:pt x="31" y="602"/>
                  </a:moveTo>
                  <a:cubicBezTo>
                    <a:pt x="895" y="602"/>
                    <a:pt x="895" y="602"/>
                    <a:pt x="895" y="602"/>
                  </a:cubicBezTo>
                  <a:cubicBezTo>
                    <a:pt x="912" y="602"/>
                    <a:pt x="926" y="588"/>
                    <a:pt x="926" y="571"/>
                  </a:cubicBezTo>
                  <a:cubicBezTo>
                    <a:pt x="926" y="31"/>
                    <a:pt x="926" y="31"/>
                    <a:pt x="926" y="31"/>
                  </a:cubicBezTo>
                  <a:cubicBezTo>
                    <a:pt x="926" y="14"/>
                    <a:pt x="912" y="0"/>
                    <a:pt x="89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88"/>
                    <a:pt x="13" y="602"/>
                    <a:pt x="31" y="60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4" name="Rectangle 76"/>
            <p:cNvSpPr>
              <a:spLocks noChangeArrowheads="1"/>
            </p:cNvSpPr>
            <p:nvPr/>
          </p:nvSpPr>
          <p:spPr bwMode="auto">
            <a:xfrm>
              <a:off x="3548063" y="4248150"/>
              <a:ext cx="1898650" cy="1138237"/>
            </a:xfrm>
            <a:prstGeom prst="rect">
              <a:avLst/>
            </a:prstGeom>
            <a:solidFill>
              <a:srgbClr val="B9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" name="Oval 77"/>
            <p:cNvSpPr>
              <a:spLocks noChangeArrowheads="1"/>
            </p:cNvSpPr>
            <p:nvPr/>
          </p:nvSpPr>
          <p:spPr bwMode="auto">
            <a:xfrm>
              <a:off x="4451350" y="4133850"/>
              <a:ext cx="93663" cy="936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36" name="Picture 7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363" y="4368800"/>
              <a:ext cx="509588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Freeform 79"/>
            <p:cNvSpPr>
              <a:spLocks/>
            </p:cNvSpPr>
            <p:nvPr/>
          </p:nvSpPr>
          <p:spPr bwMode="auto">
            <a:xfrm>
              <a:off x="3181350" y="4427538"/>
              <a:ext cx="454025" cy="798512"/>
            </a:xfrm>
            <a:custGeom>
              <a:avLst/>
              <a:gdLst>
                <a:gd name="T0" fmla="*/ 175 w 193"/>
                <a:gd name="T1" fmla="*/ 1 h 340"/>
                <a:gd name="T2" fmla="*/ 18 w 193"/>
                <a:gd name="T3" fmla="*/ 0 h 340"/>
                <a:gd name="T4" fmla="*/ 0 w 193"/>
                <a:gd name="T5" fmla="*/ 18 h 340"/>
                <a:gd name="T6" fmla="*/ 0 w 193"/>
                <a:gd name="T7" fmla="*/ 322 h 340"/>
                <a:gd name="T8" fmla="*/ 18 w 193"/>
                <a:gd name="T9" fmla="*/ 340 h 340"/>
                <a:gd name="T10" fmla="*/ 175 w 193"/>
                <a:gd name="T11" fmla="*/ 340 h 340"/>
                <a:gd name="T12" fmla="*/ 193 w 193"/>
                <a:gd name="T13" fmla="*/ 322 h 340"/>
                <a:gd name="T14" fmla="*/ 193 w 193"/>
                <a:gd name="T15" fmla="*/ 19 h 340"/>
                <a:gd name="T16" fmla="*/ 175 w 193"/>
                <a:gd name="T17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340">
                  <a:moveTo>
                    <a:pt x="175" y="1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1" y="8"/>
                    <a:pt x="0" y="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32"/>
                    <a:pt x="8" y="340"/>
                    <a:pt x="18" y="340"/>
                  </a:cubicBezTo>
                  <a:cubicBezTo>
                    <a:pt x="175" y="340"/>
                    <a:pt x="175" y="340"/>
                    <a:pt x="175" y="340"/>
                  </a:cubicBezTo>
                  <a:cubicBezTo>
                    <a:pt x="185" y="340"/>
                    <a:pt x="193" y="332"/>
                    <a:pt x="193" y="322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3" y="9"/>
                    <a:pt x="185" y="1"/>
                    <a:pt x="175" y="1"/>
                  </a:cubicBezTo>
                  <a:close/>
                </a:path>
              </a:pathLst>
            </a:custGeom>
            <a:solidFill>
              <a:srgbClr val="B9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8" name="Freeform 80"/>
            <p:cNvSpPr>
              <a:spLocks/>
            </p:cNvSpPr>
            <p:nvPr/>
          </p:nvSpPr>
          <p:spPr bwMode="auto">
            <a:xfrm>
              <a:off x="3303588" y="5249863"/>
              <a:ext cx="209550" cy="30162"/>
            </a:xfrm>
            <a:custGeom>
              <a:avLst/>
              <a:gdLst>
                <a:gd name="T0" fmla="*/ 85 w 89"/>
                <a:gd name="T1" fmla="*/ 0 h 13"/>
                <a:gd name="T2" fmla="*/ 4 w 89"/>
                <a:gd name="T3" fmla="*/ 0 h 13"/>
                <a:gd name="T4" fmla="*/ 0 w 89"/>
                <a:gd name="T5" fmla="*/ 4 h 13"/>
                <a:gd name="T6" fmla="*/ 0 w 89"/>
                <a:gd name="T7" fmla="*/ 9 h 13"/>
                <a:gd name="T8" fmla="*/ 4 w 89"/>
                <a:gd name="T9" fmla="*/ 13 h 13"/>
                <a:gd name="T10" fmla="*/ 85 w 89"/>
                <a:gd name="T11" fmla="*/ 13 h 13"/>
                <a:gd name="T12" fmla="*/ 89 w 89"/>
                <a:gd name="T13" fmla="*/ 10 h 13"/>
                <a:gd name="T14" fmla="*/ 89 w 89"/>
                <a:gd name="T15" fmla="*/ 4 h 13"/>
                <a:gd name="T16" fmla="*/ 85 w 8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3">
                  <a:moveTo>
                    <a:pt x="8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2" y="13"/>
                    <a:pt x="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7" y="13"/>
                    <a:pt x="89" y="12"/>
                    <a:pt x="89" y="10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2"/>
                    <a:pt x="87" y="0"/>
                    <a:pt x="85" y="0"/>
                  </a:cubicBezTo>
                  <a:close/>
                </a:path>
              </a:pathLst>
            </a:custGeom>
            <a:solidFill>
              <a:srgbClr val="909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9" name="Freeform 81"/>
            <p:cNvSpPr>
              <a:spLocks/>
            </p:cNvSpPr>
            <p:nvPr/>
          </p:nvSpPr>
          <p:spPr bwMode="auto">
            <a:xfrm>
              <a:off x="3387725" y="4379913"/>
              <a:ext cx="46038" cy="44450"/>
            </a:xfrm>
            <a:custGeom>
              <a:avLst/>
              <a:gdLst>
                <a:gd name="T0" fmla="*/ 7 w 19"/>
                <a:gd name="T1" fmla="*/ 1 h 19"/>
                <a:gd name="T2" fmla="*/ 1 w 19"/>
                <a:gd name="T3" fmla="*/ 11 h 19"/>
                <a:gd name="T4" fmla="*/ 11 w 19"/>
                <a:gd name="T5" fmla="*/ 18 h 19"/>
                <a:gd name="T6" fmla="*/ 18 w 19"/>
                <a:gd name="T7" fmla="*/ 7 h 19"/>
                <a:gd name="T8" fmla="*/ 7 w 19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7" y="1"/>
                  </a:moveTo>
                  <a:cubicBezTo>
                    <a:pt x="2" y="2"/>
                    <a:pt x="0" y="7"/>
                    <a:pt x="1" y="11"/>
                  </a:cubicBezTo>
                  <a:cubicBezTo>
                    <a:pt x="2" y="16"/>
                    <a:pt x="7" y="19"/>
                    <a:pt x="11" y="18"/>
                  </a:cubicBezTo>
                  <a:cubicBezTo>
                    <a:pt x="16" y="17"/>
                    <a:pt x="19" y="12"/>
                    <a:pt x="18" y="7"/>
                  </a:cubicBezTo>
                  <a:cubicBezTo>
                    <a:pt x="16" y="3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0" name="Freeform 82"/>
            <p:cNvSpPr>
              <a:spLocks noEditPoints="1"/>
            </p:cNvSpPr>
            <p:nvPr/>
          </p:nvSpPr>
          <p:spPr bwMode="auto">
            <a:xfrm>
              <a:off x="3240088" y="4673600"/>
              <a:ext cx="338138" cy="282575"/>
            </a:xfrm>
            <a:custGeom>
              <a:avLst/>
              <a:gdLst>
                <a:gd name="T0" fmla="*/ 7 w 144"/>
                <a:gd name="T1" fmla="*/ 91 h 120"/>
                <a:gd name="T2" fmla="*/ 0 w 144"/>
                <a:gd name="T3" fmla="*/ 84 h 120"/>
                <a:gd name="T4" fmla="*/ 0 w 144"/>
                <a:gd name="T5" fmla="*/ 7 h 120"/>
                <a:gd name="T6" fmla="*/ 7 w 144"/>
                <a:gd name="T7" fmla="*/ 0 h 120"/>
                <a:gd name="T8" fmla="*/ 137 w 144"/>
                <a:gd name="T9" fmla="*/ 0 h 120"/>
                <a:gd name="T10" fmla="*/ 144 w 144"/>
                <a:gd name="T11" fmla="*/ 7 h 120"/>
                <a:gd name="T12" fmla="*/ 144 w 144"/>
                <a:gd name="T13" fmla="*/ 84 h 120"/>
                <a:gd name="T14" fmla="*/ 137 w 144"/>
                <a:gd name="T15" fmla="*/ 91 h 120"/>
                <a:gd name="T16" fmla="*/ 7 w 144"/>
                <a:gd name="T17" fmla="*/ 91 h 120"/>
                <a:gd name="T18" fmla="*/ 49 w 144"/>
                <a:gd name="T19" fmla="*/ 17 h 120"/>
                <a:gd name="T20" fmla="*/ 107 w 144"/>
                <a:gd name="T21" fmla="*/ 46 h 120"/>
                <a:gd name="T22" fmla="*/ 49 w 144"/>
                <a:gd name="T23" fmla="*/ 75 h 120"/>
                <a:gd name="T24" fmla="*/ 49 w 144"/>
                <a:gd name="T25" fmla="*/ 17 h 120"/>
                <a:gd name="T26" fmla="*/ 144 w 144"/>
                <a:gd name="T27" fmla="*/ 113 h 120"/>
                <a:gd name="T28" fmla="*/ 83 w 144"/>
                <a:gd name="T29" fmla="*/ 113 h 120"/>
                <a:gd name="T30" fmla="*/ 72 w 144"/>
                <a:gd name="T31" fmla="*/ 120 h 120"/>
                <a:gd name="T32" fmla="*/ 61 w 144"/>
                <a:gd name="T33" fmla="*/ 113 h 120"/>
                <a:gd name="T34" fmla="*/ 0 w 144"/>
                <a:gd name="T35" fmla="*/ 113 h 120"/>
                <a:gd name="T36" fmla="*/ 0 w 144"/>
                <a:gd name="T37" fmla="*/ 104 h 120"/>
                <a:gd name="T38" fmla="*/ 61 w 144"/>
                <a:gd name="T39" fmla="*/ 104 h 120"/>
                <a:gd name="T40" fmla="*/ 72 w 144"/>
                <a:gd name="T41" fmla="*/ 97 h 120"/>
                <a:gd name="T42" fmla="*/ 83 w 144"/>
                <a:gd name="T43" fmla="*/ 104 h 120"/>
                <a:gd name="T44" fmla="*/ 144 w 144"/>
                <a:gd name="T45" fmla="*/ 104 h 120"/>
                <a:gd name="T46" fmla="*/ 144 w 144"/>
                <a:gd name="T47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4" h="120">
                  <a:moveTo>
                    <a:pt x="7" y="91"/>
                  </a:moveTo>
                  <a:cubicBezTo>
                    <a:pt x="3" y="91"/>
                    <a:pt x="0" y="88"/>
                    <a:pt x="0" y="84"/>
                  </a:cubicBezTo>
                  <a:cubicBezTo>
                    <a:pt x="0" y="58"/>
                    <a:pt x="0" y="33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7"/>
                  </a:cubicBezTo>
                  <a:cubicBezTo>
                    <a:pt x="144" y="33"/>
                    <a:pt x="144" y="58"/>
                    <a:pt x="144" y="84"/>
                  </a:cubicBezTo>
                  <a:cubicBezTo>
                    <a:pt x="144" y="88"/>
                    <a:pt x="141" y="91"/>
                    <a:pt x="137" y="91"/>
                  </a:cubicBezTo>
                  <a:cubicBezTo>
                    <a:pt x="72" y="91"/>
                    <a:pt x="72" y="91"/>
                    <a:pt x="7" y="91"/>
                  </a:cubicBezTo>
                  <a:close/>
                  <a:moveTo>
                    <a:pt x="49" y="17"/>
                  </a:moveTo>
                  <a:cubicBezTo>
                    <a:pt x="107" y="46"/>
                    <a:pt x="107" y="46"/>
                    <a:pt x="107" y="46"/>
                  </a:cubicBezTo>
                  <a:cubicBezTo>
                    <a:pt x="49" y="75"/>
                    <a:pt x="49" y="75"/>
                    <a:pt x="49" y="75"/>
                  </a:cubicBezTo>
                  <a:lnTo>
                    <a:pt x="49" y="17"/>
                  </a:lnTo>
                  <a:close/>
                  <a:moveTo>
                    <a:pt x="144" y="113"/>
                  </a:moveTo>
                  <a:cubicBezTo>
                    <a:pt x="83" y="113"/>
                    <a:pt x="83" y="113"/>
                    <a:pt x="83" y="113"/>
                  </a:cubicBezTo>
                  <a:cubicBezTo>
                    <a:pt x="81" y="117"/>
                    <a:pt x="77" y="120"/>
                    <a:pt x="72" y="120"/>
                  </a:cubicBezTo>
                  <a:cubicBezTo>
                    <a:pt x="67" y="120"/>
                    <a:pt x="63" y="117"/>
                    <a:pt x="61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3" y="100"/>
                    <a:pt x="67" y="97"/>
                    <a:pt x="72" y="97"/>
                  </a:cubicBezTo>
                  <a:cubicBezTo>
                    <a:pt x="77" y="97"/>
                    <a:pt x="81" y="100"/>
                    <a:pt x="83" y="104"/>
                  </a:cubicBezTo>
                  <a:cubicBezTo>
                    <a:pt x="144" y="104"/>
                    <a:pt x="144" y="104"/>
                    <a:pt x="144" y="104"/>
                  </a:cubicBezTo>
                  <a:lnTo>
                    <a:pt x="144" y="11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41" name="Picture 8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300" y="4567238"/>
              <a:ext cx="1246188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84"/>
            <p:cNvSpPr>
              <a:spLocks/>
            </p:cNvSpPr>
            <p:nvPr/>
          </p:nvSpPr>
          <p:spPr bwMode="auto">
            <a:xfrm>
              <a:off x="5156200" y="4651375"/>
              <a:ext cx="896938" cy="650875"/>
            </a:xfrm>
            <a:custGeom>
              <a:avLst/>
              <a:gdLst>
                <a:gd name="T0" fmla="*/ 353 w 382"/>
                <a:gd name="T1" fmla="*/ 0 h 277"/>
                <a:gd name="T2" fmla="*/ 29 w 382"/>
                <a:gd name="T3" fmla="*/ 0 h 277"/>
                <a:gd name="T4" fmla="*/ 0 w 382"/>
                <a:gd name="T5" fmla="*/ 29 h 277"/>
                <a:gd name="T6" fmla="*/ 0 w 382"/>
                <a:gd name="T7" fmla="*/ 248 h 277"/>
                <a:gd name="T8" fmla="*/ 29 w 382"/>
                <a:gd name="T9" fmla="*/ 277 h 277"/>
                <a:gd name="T10" fmla="*/ 353 w 382"/>
                <a:gd name="T11" fmla="*/ 277 h 277"/>
                <a:gd name="T12" fmla="*/ 382 w 382"/>
                <a:gd name="T13" fmla="*/ 248 h 277"/>
                <a:gd name="T14" fmla="*/ 382 w 382"/>
                <a:gd name="T15" fmla="*/ 29 h 277"/>
                <a:gd name="T16" fmla="*/ 353 w 382"/>
                <a:gd name="T1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277">
                  <a:moveTo>
                    <a:pt x="35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64"/>
                    <a:pt x="13" y="277"/>
                    <a:pt x="29" y="277"/>
                  </a:cubicBezTo>
                  <a:cubicBezTo>
                    <a:pt x="353" y="277"/>
                    <a:pt x="353" y="277"/>
                    <a:pt x="353" y="277"/>
                  </a:cubicBezTo>
                  <a:cubicBezTo>
                    <a:pt x="369" y="277"/>
                    <a:pt x="382" y="264"/>
                    <a:pt x="382" y="248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13"/>
                    <a:pt x="369" y="0"/>
                    <a:pt x="353" y="0"/>
                  </a:cubicBezTo>
                  <a:close/>
                </a:path>
              </a:pathLst>
            </a:custGeom>
            <a:solidFill>
              <a:srgbClr val="B9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43" name="Picture 8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730750"/>
              <a:ext cx="85725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897438"/>
              <a:ext cx="85725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8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865688"/>
              <a:ext cx="85725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8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829175"/>
              <a:ext cx="85725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8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794250"/>
              <a:ext cx="85725" cy="3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9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175" y="4765675"/>
              <a:ext cx="85725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9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713" y="5172075"/>
              <a:ext cx="1222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Oval 92"/>
            <p:cNvSpPr>
              <a:spLocks noChangeArrowheads="1"/>
            </p:cNvSpPr>
            <p:nvPr/>
          </p:nvSpPr>
          <p:spPr bwMode="auto">
            <a:xfrm>
              <a:off x="6115050" y="5208588"/>
              <a:ext cx="55563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1" name="Freeform 93"/>
            <p:cNvSpPr>
              <a:spLocks/>
            </p:cNvSpPr>
            <p:nvPr/>
          </p:nvSpPr>
          <p:spPr bwMode="auto">
            <a:xfrm>
              <a:off x="5889625" y="4483100"/>
              <a:ext cx="217488" cy="82550"/>
            </a:xfrm>
            <a:custGeom>
              <a:avLst/>
              <a:gdLst>
                <a:gd name="T0" fmla="*/ 47 w 93"/>
                <a:gd name="T1" fmla="*/ 0 h 35"/>
                <a:gd name="T2" fmla="*/ 0 w 93"/>
                <a:gd name="T3" fmla="*/ 33 h 35"/>
                <a:gd name="T4" fmla="*/ 1 w 93"/>
                <a:gd name="T5" fmla="*/ 35 h 35"/>
                <a:gd name="T6" fmla="*/ 93 w 93"/>
                <a:gd name="T7" fmla="*/ 35 h 35"/>
                <a:gd name="T8" fmla="*/ 93 w 93"/>
                <a:gd name="T9" fmla="*/ 33 h 35"/>
                <a:gd name="T10" fmla="*/ 47 w 93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35">
                  <a:moveTo>
                    <a:pt x="47" y="0"/>
                  </a:moveTo>
                  <a:cubicBezTo>
                    <a:pt x="21" y="0"/>
                    <a:pt x="0" y="15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4"/>
                    <a:pt x="93" y="33"/>
                  </a:cubicBezTo>
                  <a:cubicBezTo>
                    <a:pt x="93" y="15"/>
                    <a:pt x="72" y="0"/>
                    <a:pt x="47" y="0"/>
                  </a:cubicBezTo>
                </a:path>
              </a:pathLst>
            </a:custGeom>
            <a:solidFill>
              <a:srgbClr val="17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2" name="Freeform 94"/>
            <p:cNvSpPr>
              <a:spLocks/>
            </p:cNvSpPr>
            <p:nvPr/>
          </p:nvSpPr>
          <p:spPr bwMode="auto">
            <a:xfrm>
              <a:off x="5735638" y="4281488"/>
              <a:ext cx="200025" cy="247650"/>
            </a:xfrm>
            <a:custGeom>
              <a:avLst/>
              <a:gdLst>
                <a:gd name="T0" fmla="*/ 5 w 85"/>
                <a:gd name="T1" fmla="*/ 1 h 105"/>
                <a:gd name="T2" fmla="*/ 2 w 85"/>
                <a:gd name="T3" fmla="*/ 1 h 105"/>
                <a:gd name="T4" fmla="*/ 1 w 85"/>
                <a:gd name="T5" fmla="*/ 3 h 105"/>
                <a:gd name="T6" fmla="*/ 81 w 85"/>
                <a:gd name="T7" fmla="*/ 104 h 105"/>
                <a:gd name="T8" fmla="*/ 84 w 85"/>
                <a:gd name="T9" fmla="*/ 104 h 105"/>
                <a:gd name="T10" fmla="*/ 85 w 85"/>
                <a:gd name="T11" fmla="*/ 102 h 105"/>
                <a:gd name="T12" fmla="*/ 5 w 85"/>
                <a:gd name="T13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05">
                  <a:moveTo>
                    <a:pt x="5" y="1"/>
                  </a:move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5"/>
                    <a:pt x="83" y="105"/>
                    <a:pt x="84" y="104"/>
                  </a:cubicBezTo>
                  <a:cubicBezTo>
                    <a:pt x="85" y="104"/>
                    <a:pt x="85" y="103"/>
                    <a:pt x="85" y="102"/>
                  </a:cubicBezTo>
                  <a:cubicBezTo>
                    <a:pt x="5" y="1"/>
                    <a:pt x="5" y="1"/>
                    <a:pt x="5" y="1"/>
                  </a:cubicBezTo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3" name="Freeform 95"/>
            <p:cNvSpPr>
              <a:spLocks/>
            </p:cNvSpPr>
            <p:nvPr/>
          </p:nvSpPr>
          <p:spPr bwMode="auto">
            <a:xfrm>
              <a:off x="6062663" y="4281488"/>
              <a:ext cx="200025" cy="247650"/>
            </a:xfrm>
            <a:custGeom>
              <a:avLst/>
              <a:gdLst>
                <a:gd name="T0" fmla="*/ 83 w 85"/>
                <a:gd name="T1" fmla="*/ 1 h 105"/>
                <a:gd name="T2" fmla="*/ 80 w 85"/>
                <a:gd name="T3" fmla="*/ 1 h 105"/>
                <a:gd name="T4" fmla="*/ 0 w 85"/>
                <a:gd name="T5" fmla="*/ 102 h 105"/>
                <a:gd name="T6" fmla="*/ 1 w 85"/>
                <a:gd name="T7" fmla="*/ 104 h 105"/>
                <a:gd name="T8" fmla="*/ 4 w 85"/>
                <a:gd name="T9" fmla="*/ 104 h 105"/>
                <a:gd name="T10" fmla="*/ 84 w 85"/>
                <a:gd name="T11" fmla="*/ 3 h 105"/>
                <a:gd name="T12" fmla="*/ 83 w 85"/>
                <a:gd name="T13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05">
                  <a:moveTo>
                    <a:pt x="83" y="1"/>
                  </a:moveTo>
                  <a:cubicBezTo>
                    <a:pt x="82" y="0"/>
                    <a:pt x="80" y="1"/>
                    <a:pt x="80" y="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3"/>
                    <a:pt x="0" y="104"/>
                    <a:pt x="1" y="104"/>
                  </a:cubicBezTo>
                  <a:cubicBezTo>
                    <a:pt x="2" y="105"/>
                    <a:pt x="4" y="105"/>
                    <a:pt x="4" y="10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2"/>
                    <a:pt x="84" y="1"/>
                    <a:pt x="83" y="1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4" name="Freeform 96"/>
            <p:cNvSpPr>
              <a:spLocks noEditPoints="1"/>
            </p:cNvSpPr>
            <p:nvPr/>
          </p:nvSpPr>
          <p:spPr bwMode="auto">
            <a:xfrm>
              <a:off x="5999163" y="4483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5" name="Freeform 97"/>
            <p:cNvSpPr>
              <a:spLocks/>
            </p:cNvSpPr>
            <p:nvPr/>
          </p:nvSpPr>
          <p:spPr bwMode="auto">
            <a:xfrm>
              <a:off x="5889625" y="4483100"/>
              <a:ext cx="133350" cy="82550"/>
            </a:xfrm>
            <a:custGeom>
              <a:avLst/>
              <a:gdLst>
                <a:gd name="T0" fmla="*/ 47 w 57"/>
                <a:gd name="T1" fmla="*/ 0 h 35"/>
                <a:gd name="T2" fmla="*/ 14 w 57"/>
                <a:gd name="T3" fmla="*/ 10 h 35"/>
                <a:gd name="T4" fmla="*/ 20 w 57"/>
                <a:gd name="T5" fmla="*/ 16 h 35"/>
                <a:gd name="T6" fmla="*/ 19 w 57"/>
                <a:gd name="T7" fmla="*/ 18 h 35"/>
                <a:gd name="T8" fmla="*/ 18 w 57"/>
                <a:gd name="T9" fmla="*/ 19 h 35"/>
                <a:gd name="T10" fmla="*/ 16 w 57"/>
                <a:gd name="T11" fmla="*/ 18 h 35"/>
                <a:gd name="T12" fmla="*/ 11 w 57"/>
                <a:gd name="T13" fmla="*/ 12 h 35"/>
                <a:gd name="T14" fmla="*/ 0 w 57"/>
                <a:gd name="T15" fmla="*/ 33 h 35"/>
                <a:gd name="T16" fmla="*/ 1 w 57"/>
                <a:gd name="T17" fmla="*/ 35 h 35"/>
                <a:gd name="T18" fmla="*/ 21 w 57"/>
                <a:gd name="T19" fmla="*/ 35 h 35"/>
                <a:gd name="T20" fmla="*/ 21 w 57"/>
                <a:gd name="T21" fmla="*/ 33 h 35"/>
                <a:gd name="T22" fmla="*/ 57 w 57"/>
                <a:gd name="T23" fmla="*/ 1 h 35"/>
                <a:gd name="T24" fmla="*/ 47 w 57"/>
                <a:gd name="T25" fmla="*/ 0 h 35"/>
                <a:gd name="T26" fmla="*/ 47 w 57"/>
                <a:gd name="T27" fmla="*/ 0 h 35"/>
                <a:gd name="T28" fmla="*/ 47 w 57"/>
                <a:gd name="T29" fmla="*/ 0 h 35"/>
                <a:gd name="T30" fmla="*/ 47 w 57"/>
                <a:gd name="T31" fmla="*/ 0 h 35"/>
                <a:gd name="T32" fmla="*/ 47 w 57"/>
                <a:gd name="T33" fmla="*/ 0 h 35"/>
                <a:gd name="T34" fmla="*/ 47 w 57"/>
                <a:gd name="T3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35">
                  <a:moveTo>
                    <a:pt x="47" y="0"/>
                  </a:moveTo>
                  <a:cubicBezTo>
                    <a:pt x="34" y="0"/>
                    <a:pt x="23" y="4"/>
                    <a:pt x="14" y="1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8"/>
                    <a:pt x="19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19"/>
                    <a:pt x="16" y="18"/>
                    <a:pt x="16" y="1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4" y="18"/>
                    <a:pt x="0" y="25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4"/>
                    <a:pt x="21" y="33"/>
                  </a:cubicBezTo>
                  <a:cubicBezTo>
                    <a:pt x="21" y="17"/>
                    <a:pt x="36" y="4"/>
                    <a:pt x="57" y="1"/>
                  </a:cubicBezTo>
                  <a:cubicBezTo>
                    <a:pt x="54" y="0"/>
                    <a:pt x="5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434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6" name="Freeform 98"/>
            <p:cNvSpPr>
              <a:spLocks/>
            </p:cNvSpPr>
            <p:nvPr/>
          </p:nvSpPr>
          <p:spPr bwMode="auto">
            <a:xfrm>
              <a:off x="5915025" y="4506913"/>
              <a:ext cx="20638" cy="22225"/>
            </a:xfrm>
            <a:custGeom>
              <a:avLst/>
              <a:gdLst>
                <a:gd name="T0" fmla="*/ 3 w 9"/>
                <a:gd name="T1" fmla="*/ 0 h 9"/>
                <a:gd name="T2" fmla="*/ 0 w 9"/>
                <a:gd name="T3" fmla="*/ 2 h 9"/>
                <a:gd name="T4" fmla="*/ 0 w 9"/>
                <a:gd name="T5" fmla="*/ 2 h 9"/>
                <a:gd name="T6" fmla="*/ 5 w 9"/>
                <a:gd name="T7" fmla="*/ 8 h 9"/>
                <a:gd name="T8" fmla="*/ 7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3 w 9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9"/>
                    <a:pt x="7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7" name="Freeform 99"/>
            <p:cNvSpPr>
              <a:spLocks noEditPoints="1"/>
            </p:cNvSpPr>
            <p:nvPr/>
          </p:nvSpPr>
          <p:spPr bwMode="auto">
            <a:xfrm>
              <a:off x="5351463" y="4789488"/>
              <a:ext cx="509588" cy="425450"/>
            </a:xfrm>
            <a:custGeom>
              <a:avLst/>
              <a:gdLst>
                <a:gd name="T0" fmla="*/ 11 w 217"/>
                <a:gd name="T1" fmla="*/ 137 h 181"/>
                <a:gd name="T2" fmla="*/ 0 w 217"/>
                <a:gd name="T3" fmla="*/ 126 h 181"/>
                <a:gd name="T4" fmla="*/ 0 w 217"/>
                <a:gd name="T5" fmla="*/ 11 h 181"/>
                <a:gd name="T6" fmla="*/ 11 w 217"/>
                <a:gd name="T7" fmla="*/ 0 h 181"/>
                <a:gd name="T8" fmla="*/ 205 w 217"/>
                <a:gd name="T9" fmla="*/ 0 h 181"/>
                <a:gd name="T10" fmla="*/ 217 w 217"/>
                <a:gd name="T11" fmla="*/ 11 h 181"/>
                <a:gd name="T12" fmla="*/ 217 w 217"/>
                <a:gd name="T13" fmla="*/ 126 h 181"/>
                <a:gd name="T14" fmla="*/ 205 w 217"/>
                <a:gd name="T15" fmla="*/ 137 h 181"/>
                <a:gd name="T16" fmla="*/ 11 w 217"/>
                <a:gd name="T17" fmla="*/ 137 h 181"/>
                <a:gd name="T18" fmla="*/ 74 w 217"/>
                <a:gd name="T19" fmla="*/ 25 h 181"/>
                <a:gd name="T20" fmla="*/ 162 w 217"/>
                <a:gd name="T21" fmla="*/ 69 h 181"/>
                <a:gd name="T22" fmla="*/ 74 w 217"/>
                <a:gd name="T23" fmla="*/ 112 h 181"/>
                <a:gd name="T24" fmla="*/ 74 w 217"/>
                <a:gd name="T25" fmla="*/ 25 h 181"/>
                <a:gd name="T26" fmla="*/ 217 w 217"/>
                <a:gd name="T27" fmla="*/ 170 h 181"/>
                <a:gd name="T28" fmla="*/ 125 w 217"/>
                <a:gd name="T29" fmla="*/ 170 h 181"/>
                <a:gd name="T30" fmla="*/ 109 w 217"/>
                <a:gd name="T31" fmla="*/ 181 h 181"/>
                <a:gd name="T32" fmla="*/ 92 w 217"/>
                <a:gd name="T33" fmla="*/ 170 h 181"/>
                <a:gd name="T34" fmla="*/ 0 w 217"/>
                <a:gd name="T35" fmla="*/ 170 h 181"/>
                <a:gd name="T36" fmla="*/ 0 w 217"/>
                <a:gd name="T37" fmla="*/ 157 h 181"/>
                <a:gd name="T38" fmla="*/ 92 w 217"/>
                <a:gd name="T39" fmla="*/ 157 h 181"/>
                <a:gd name="T40" fmla="*/ 109 w 217"/>
                <a:gd name="T41" fmla="*/ 146 h 181"/>
                <a:gd name="T42" fmla="*/ 125 w 217"/>
                <a:gd name="T43" fmla="*/ 157 h 181"/>
                <a:gd name="T44" fmla="*/ 217 w 217"/>
                <a:gd name="T45" fmla="*/ 157 h 181"/>
                <a:gd name="T46" fmla="*/ 217 w 217"/>
                <a:gd name="T47" fmla="*/ 17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81">
                  <a:moveTo>
                    <a:pt x="11" y="137"/>
                  </a:moveTo>
                  <a:cubicBezTo>
                    <a:pt x="5" y="137"/>
                    <a:pt x="0" y="132"/>
                    <a:pt x="0" y="126"/>
                  </a:cubicBezTo>
                  <a:cubicBezTo>
                    <a:pt x="0" y="88"/>
                    <a:pt x="0" y="50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11" y="0"/>
                    <a:pt x="217" y="5"/>
                    <a:pt x="217" y="11"/>
                  </a:cubicBezTo>
                  <a:cubicBezTo>
                    <a:pt x="217" y="50"/>
                    <a:pt x="217" y="88"/>
                    <a:pt x="217" y="126"/>
                  </a:cubicBezTo>
                  <a:cubicBezTo>
                    <a:pt x="217" y="132"/>
                    <a:pt x="211" y="137"/>
                    <a:pt x="205" y="137"/>
                  </a:cubicBezTo>
                  <a:cubicBezTo>
                    <a:pt x="109" y="137"/>
                    <a:pt x="108" y="137"/>
                    <a:pt x="11" y="137"/>
                  </a:cubicBezTo>
                  <a:close/>
                  <a:moveTo>
                    <a:pt x="74" y="25"/>
                  </a:moveTo>
                  <a:cubicBezTo>
                    <a:pt x="162" y="69"/>
                    <a:pt x="162" y="69"/>
                    <a:pt x="162" y="69"/>
                  </a:cubicBezTo>
                  <a:cubicBezTo>
                    <a:pt x="74" y="112"/>
                    <a:pt x="74" y="112"/>
                    <a:pt x="74" y="112"/>
                  </a:cubicBezTo>
                  <a:lnTo>
                    <a:pt x="74" y="25"/>
                  </a:lnTo>
                  <a:close/>
                  <a:moveTo>
                    <a:pt x="217" y="170"/>
                  </a:moveTo>
                  <a:cubicBezTo>
                    <a:pt x="125" y="170"/>
                    <a:pt x="125" y="170"/>
                    <a:pt x="125" y="170"/>
                  </a:cubicBezTo>
                  <a:cubicBezTo>
                    <a:pt x="122" y="176"/>
                    <a:pt x="116" y="181"/>
                    <a:pt x="109" y="181"/>
                  </a:cubicBezTo>
                  <a:cubicBezTo>
                    <a:pt x="101" y="181"/>
                    <a:pt x="94" y="176"/>
                    <a:pt x="92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4" y="151"/>
                    <a:pt x="101" y="146"/>
                    <a:pt x="109" y="146"/>
                  </a:cubicBezTo>
                  <a:cubicBezTo>
                    <a:pt x="116" y="146"/>
                    <a:pt x="122" y="151"/>
                    <a:pt x="125" y="157"/>
                  </a:cubicBezTo>
                  <a:cubicBezTo>
                    <a:pt x="217" y="157"/>
                    <a:pt x="217" y="157"/>
                    <a:pt x="217" y="157"/>
                  </a:cubicBezTo>
                  <a:lnTo>
                    <a:pt x="217" y="17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8" name="Freeform 100"/>
            <p:cNvSpPr>
              <a:spLocks noEditPoints="1"/>
            </p:cNvSpPr>
            <p:nvPr/>
          </p:nvSpPr>
          <p:spPr bwMode="auto">
            <a:xfrm>
              <a:off x="3938588" y="4394200"/>
              <a:ext cx="1023938" cy="854075"/>
            </a:xfrm>
            <a:custGeom>
              <a:avLst/>
              <a:gdLst>
                <a:gd name="T0" fmla="*/ 22 w 436"/>
                <a:gd name="T1" fmla="*/ 275 h 363"/>
                <a:gd name="T2" fmla="*/ 0 w 436"/>
                <a:gd name="T3" fmla="*/ 253 h 363"/>
                <a:gd name="T4" fmla="*/ 0 w 436"/>
                <a:gd name="T5" fmla="*/ 23 h 363"/>
                <a:gd name="T6" fmla="*/ 22 w 436"/>
                <a:gd name="T7" fmla="*/ 0 h 363"/>
                <a:gd name="T8" fmla="*/ 412 w 436"/>
                <a:gd name="T9" fmla="*/ 0 h 363"/>
                <a:gd name="T10" fmla="*/ 436 w 436"/>
                <a:gd name="T11" fmla="*/ 23 h 363"/>
                <a:gd name="T12" fmla="*/ 436 w 436"/>
                <a:gd name="T13" fmla="*/ 253 h 363"/>
                <a:gd name="T14" fmla="*/ 412 w 436"/>
                <a:gd name="T15" fmla="*/ 275 h 363"/>
                <a:gd name="T16" fmla="*/ 22 w 436"/>
                <a:gd name="T17" fmla="*/ 275 h 363"/>
                <a:gd name="T18" fmla="*/ 149 w 436"/>
                <a:gd name="T19" fmla="*/ 50 h 363"/>
                <a:gd name="T20" fmla="*/ 324 w 436"/>
                <a:gd name="T21" fmla="*/ 138 h 363"/>
                <a:gd name="T22" fmla="*/ 149 w 436"/>
                <a:gd name="T23" fmla="*/ 226 h 363"/>
                <a:gd name="T24" fmla="*/ 149 w 436"/>
                <a:gd name="T25" fmla="*/ 50 h 363"/>
                <a:gd name="T26" fmla="*/ 436 w 436"/>
                <a:gd name="T27" fmla="*/ 341 h 363"/>
                <a:gd name="T28" fmla="*/ 250 w 436"/>
                <a:gd name="T29" fmla="*/ 341 h 363"/>
                <a:gd name="T30" fmla="*/ 218 w 436"/>
                <a:gd name="T31" fmla="*/ 363 h 363"/>
                <a:gd name="T32" fmla="*/ 184 w 436"/>
                <a:gd name="T33" fmla="*/ 341 h 363"/>
                <a:gd name="T34" fmla="*/ 0 w 436"/>
                <a:gd name="T35" fmla="*/ 341 h 363"/>
                <a:gd name="T36" fmla="*/ 0 w 436"/>
                <a:gd name="T37" fmla="*/ 315 h 363"/>
                <a:gd name="T38" fmla="*/ 184 w 436"/>
                <a:gd name="T39" fmla="*/ 315 h 363"/>
                <a:gd name="T40" fmla="*/ 218 w 436"/>
                <a:gd name="T41" fmla="*/ 293 h 363"/>
                <a:gd name="T42" fmla="*/ 250 w 436"/>
                <a:gd name="T43" fmla="*/ 315 h 363"/>
                <a:gd name="T44" fmla="*/ 436 w 436"/>
                <a:gd name="T45" fmla="*/ 315 h 363"/>
                <a:gd name="T46" fmla="*/ 436 w 436"/>
                <a:gd name="T47" fmla="*/ 34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6" h="363">
                  <a:moveTo>
                    <a:pt x="22" y="275"/>
                  </a:moveTo>
                  <a:cubicBezTo>
                    <a:pt x="10" y="275"/>
                    <a:pt x="0" y="265"/>
                    <a:pt x="0" y="253"/>
                  </a:cubicBezTo>
                  <a:cubicBezTo>
                    <a:pt x="0" y="176"/>
                    <a:pt x="0" y="99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25" y="0"/>
                    <a:pt x="436" y="10"/>
                    <a:pt x="436" y="23"/>
                  </a:cubicBezTo>
                  <a:cubicBezTo>
                    <a:pt x="436" y="99"/>
                    <a:pt x="436" y="176"/>
                    <a:pt x="436" y="253"/>
                  </a:cubicBezTo>
                  <a:cubicBezTo>
                    <a:pt x="436" y="265"/>
                    <a:pt x="425" y="275"/>
                    <a:pt x="412" y="275"/>
                  </a:cubicBezTo>
                  <a:cubicBezTo>
                    <a:pt x="218" y="275"/>
                    <a:pt x="217" y="275"/>
                    <a:pt x="22" y="275"/>
                  </a:cubicBezTo>
                  <a:close/>
                  <a:moveTo>
                    <a:pt x="149" y="50"/>
                  </a:moveTo>
                  <a:cubicBezTo>
                    <a:pt x="324" y="138"/>
                    <a:pt x="324" y="138"/>
                    <a:pt x="324" y="138"/>
                  </a:cubicBezTo>
                  <a:cubicBezTo>
                    <a:pt x="149" y="226"/>
                    <a:pt x="149" y="226"/>
                    <a:pt x="149" y="226"/>
                  </a:cubicBezTo>
                  <a:lnTo>
                    <a:pt x="149" y="50"/>
                  </a:lnTo>
                  <a:close/>
                  <a:moveTo>
                    <a:pt x="436" y="341"/>
                  </a:moveTo>
                  <a:cubicBezTo>
                    <a:pt x="250" y="341"/>
                    <a:pt x="250" y="341"/>
                    <a:pt x="250" y="341"/>
                  </a:cubicBezTo>
                  <a:cubicBezTo>
                    <a:pt x="245" y="355"/>
                    <a:pt x="233" y="363"/>
                    <a:pt x="218" y="363"/>
                  </a:cubicBezTo>
                  <a:cubicBezTo>
                    <a:pt x="202" y="363"/>
                    <a:pt x="189" y="355"/>
                    <a:pt x="184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184" y="315"/>
                    <a:pt x="184" y="315"/>
                    <a:pt x="184" y="315"/>
                  </a:cubicBezTo>
                  <a:cubicBezTo>
                    <a:pt x="189" y="303"/>
                    <a:pt x="202" y="293"/>
                    <a:pt x="218" y="293"/>
                  </a:cubicBezTo>
                  <a:cubicBezTo>
                    <a:pt x="233" y="293"/>
                    <a:pt x="245" y="303"/>
                    <a:pt x="250" y="315"/>
                  </a:cubicBezTo>
                  <a:cubicBezTo>
                    <a:pt x="436" y="315"/>
                    <a:pt x="436" y="315"/>
                    <a:pt x="436" y="315"/>
                  </a:cubicBezTo>
                  <a:lnTo>
                    <a:pt x="436" y="34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9" name="Freeform 101"/>
            <p:cNvSpPr>
              <a:spLocks/>
            </p:cNvSpPr>
            <p:nvPr/>
          </p:nvSpPr>
          <p:spPr bwMode="auto">
            <a:xfrm>
              <a:off x="6610350" y="4843463"/>
              <a:ext cx="350838" cy="641350"/>
            </a:xfrm>
            <a:custGeom>
              <a:avLst/>
              <a:gdLst>
                <a:gd name="T0" fmla="*/ 33 w 149"/>
                <a:gd name="T1" fmla="*/ 273 h 273"/>
                <a:gd name="T2" fmla="*/ 23 w 149"/>
                <a:gd name="T3" fmla="*/ 272 h 273"/>
                <a:gd name="T4" fmla="*/ 0 w 149"/>
                <a:gd name="T5" fmla="*/ 247 h 273"/>
                <a:gd name="T6" fmla="*/ 7 w 149"/>
                <a:gd name="T7" fmla="*/ 245 h 273"/>
                <a:gd name="T8" fmla="*/ 25 w 149"/>
                <a:gd name="T9" fmla="*/ 265 h 273"/>
                <a:gd name="T10" fmla="*/ 60 w 149"/>
                <a:gd name="T11" fmla="*/ 254 h 273"/>
                <a:gd name="T12" fmla="*/ 61 w 149"/>
                <a:gd name="T13" fmla="*/ 234 h 273"/>
                <a:gd name="T14" fmla="*/ 54 w 149"/>
                <a:gd name="T15" fmla="*/ 223 h 273"/>
                <a:gd name="T16" fmla="*/ 42 w 149"/>
                <a:gd name="T17" fmla="*/ 196 h 273"/>
                <a:gd name="T18" fmla="*/ 53 w 149"/>
                <a:gd name="T19" fmla="*/ 182 h 273"/>
                <a:gd name="T20" fmla="*/ 83 w 149"/>
                <a:gd name="T21" fmla="*/ 169 h 273"/>
                <a:gd name="T22" fmla="*/ 113 w 149"/>
                <a:gd name="T23" fmla="*/ 155 h 273"/>
                <a:gd name="T24" fmla="*/ 129 w 149"/>
                <a:gd name="T25" fmla="*/ 135 h 273"/>
                <a:gd name="T26" fmla="*/ 103 w 149"/>
                <a:gd name="T27" fmla="*/ 98 h 273"/>
                <a:gd name="T28" fmla="*/ 85 w 149"/>
                <a:gd name="T29" fmla="*/ 61 h 273"/>
                <a:gd name="T30" fmla="*/ 110 w 149"/>
                <a:gd name="T31" fmla="*/ 46 h 273"/>
                <a:gd name="T32" fmla="*/ 134 w 149"/>
                <a:gd name="T33" fmla="*/ 33 h 273"/>
                <a:gd name="T34" fmla="*/ 139 w 149"/>
                <a:gd name="T35" fmla="*/ 16 h 273"/>
                <a:gd name="T36" fmla="*/ 115 w 149"/>
                <a:gd name="T37" fmla="*/ 8 h 273"/>
                <a:gd name="T38" fmla="*/ 115 w 149"/>
                <a:gd name="T39" fmla="*/ 1 h 273"/>
                <a:gd name="T40" fmla="*/ 145 w 149"/>
                <a:gd name="T41" fmla="*/ 13 h 273"/>
                <a:gd name="T42" fmla="*/ 139 w 149"/>
                <a:gd name="T43" fmla="*/ 37 h 273"/>
                <a:gd name="T44" fmla="*/ 112 w 149"/>
                <a:gd name="T45" fmla="*/ 53 h 273"/>
                <a:gd name="T46" fmla="*/ 91 w 149"/>
                <a:gd name="T47" fmla="*/ 66 h 273"/>
                <a:gd name="T48" fmla="*/ 108 w 149"/>
                <a:gd name="T49" fmla="*/ 92 h 273"/>
                <a:gd name="T50" fmla="*/ 136 w 149"/>
                <a:gd name="T51" fmla="*/ 135 h 273"/>
                <a:gd name="T52" fmla="*/ 117 w 149"/>
                <a:gd name="T53" fmla="*/ 161 h 273"/>
                <a:gd name="T54" fmla="*/ 86 w 149"/>
                <a:gd name="T55" fmla="*/ 176 h 273"/>
                <a:gd name="T56" fmla="*/ 57 w 149"/>
                <a:gd name="T57" fmla="*/ 188 h 273"/>
                <a:gd name="T58" fmla="*/ 49 w 149"/>
                <a:gd name="T59" fmla="*/ 198 h 273"/>
                <a:gd name="T60" fmla="*/ 59 w 149"/>
                <a:gd name="T61" fmla="*/ 219 h 273"/>
                <a:gd name="T62" fmla="*/ 68 w 149"/>
                <a:gd name="T63" fmla="*/ 231 h 273"/>
                <a:gd name="T64" fmla="*/ 66 w 149"/>
                <a:gd name="T65" fmla="*/ 258 h 273"/>
                <a:gd name="T66" fmla="*/ 33 w 149"/>
                <a:gd name="T67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273">
                  <a:moveTo>
                    <a:pt x="33" y="273"/>
                  </a:moveTo>
                  <a:cubicBezTo>
                    <a:pt x="30" y="273"/>
                    <a:pt x="26" y="273"/>
                    <a:pt x="23" y="272"/>
                  </a:cubicBezTo>
                  <a:cubicBezTo>
                    <a:pt x="11" y="269"/>
                    <a:pt x="2" y="260"/>
                    <a:pt x="0" y="247"/>
                  </a:cubicBezTo>
                  <a:cubicBezTo>
                    <a:pt x="7" y="245"/>
                    <a:pt x="7" y="245"/>
                    <a:pt x="7" y="245"/>
                  </a:cubicBezTo>
                  <a:cubicBezTo>
                    <a:pt x="9" y="258"/>
                    <a:pt x="18" y="263"/>
                    <a:pt x="25" y="265"/>
                  </a:cubicBezTo>
                  <a:cubicBezTo>
                    <a:pt x="38" y="268"/>
                    <a:pt x="53" y="263"/>
                    <a:pt x="60" y="254"/>
                  </a:cubicBezTo>
                  <a:cubicBezTo>
                    <a:pt x="65" y="248"/>
                    <a:pt x="65" y="241"/>
                    <a:pt x="61" y="234"/>
                  </a:cubicBezTo>
                  <a:cubicBezTo>
                    <a:pt x="59" y="231"/>
                    <a:pt x="56" y="227"/>
                    <a:pt x="54" y="223"/>
                  </a:cubicBezTo>
                  <a:cubicBezTo>
                    <a:pt x="47" y="215"/>
                    <a:pt x="40" y="206"/>
                    <a:pt x="42" y="196"/>
                  </a:cubicBezTo>
                  <a:cubicBezTo>
                    <a:pt x="43" y="191"/>
                    <a:pt x="46" y="186"/>
                    <a:pt x="53" y="182"/>
                  </a:cubicBezTo>
                  <a:cubicBezTo>
                    <a:pt x="63" y="176"/>
                    <a:pt x="73" y="172"/>
                    <a:pt x="83" y="169"/>
                  </a:cubicBezTo>
                  <a:cubicBezTo>
                    <a:pt x="94" y="165"/>
                    <a:pt x="104" y="161"/>
                    <a:pt x="113" y="155"/>
                  </a:cubicBezTo>
                  <a:cubicBezTo>
                    <a:pt x="123" y="148"/>
                    <a:pt x="128" y="142"/>
                    <a:pt x="129" y="135"/>
                  </a:cubicBezTo>
                  <a:cubicBezTo>
                    <a:pt x="130" y="122"/>
                    <a:pt x="116" y="109"/>
                    <a:pt x="103" y="98"/>
                  </a:cubicBezTo>
                  <a:cubicBezTo>
                    <a:pt x="89" y="85"/>
                    <a:pt x="76" y="73"/>
                    <a:pt x="85" y="61"/>
                  </a:cubicBezTo>
                  <a:cubicBezTo>
                    <a:pt x="91" y="53"/>
                    <a:pt x="100" y="50"/>
                    <a:pt x="110" y="46"/>
                  </a:cubicBezTo>
                  <a:cubicBezTo>
                    <a:pt x="119" y="43"/>
                    <a:pt x="128" y="40"/>
                    <a:pt x="134" y="33"/>
                  </a:cubicBezTo>
                  <a:cubicBezTo>
                    <a:pt x="137" y="28"/>
                    <a:pt x="141" y="22"/>
                    <a:pt x="139" y="16"/>
                  </a:cubicBezTo>
                  <a:cubicBezTo>
                    <a:pt x="136" y="11"/>
                    <a:pt x="127" y="8"/>
                    <a:pt x="115" y="8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29" y="0"/>
                    <a:pt x="141" y="5"/>
                    <a:pt x="145" y="13"/>
                  </a:cubicBezTo>
                  <a:cubicBezTo>
                    <a:pt x="148" y="18"/>
                    <a:pt x="149" y="26"/>
                    <a:pt x="139" y="37"/>
                  </a:cubicBezTo>
                  <a:cubicBezTo>
                    <a:pt x="132" y="46"/>
                    <a:pt x="122" y="50"/>
                    <a:pt x="112" y="53"/>
                  </a:cubicBezTo>
                  <a:cubicBezTo>
                    <a:pt x="104" y="56"/>
                    <a:pt x="95" y="60"/>
                    <a:pt x="91" y="66"/>
                  </a:cubicBezTo>
                  <a:cubicBezTo>
                    <a:pt x="86" y="71"/>
                    <a:pt x="95" y="80"/>
                    <a:pt x="108" y="92"/>
                  </a:cubicBezTo>
                  <a:cubicBezTo>
                    <a:pt x="122" y="105"/>
                    <a:pt x="137" y="119"/>
                    <a:pt x="136" y="135"/>
                  </a:cubicBezTo>
                  <a:cubicBezTo>
                    <a:pt x="135" y="145"/>
                    <a:pt x="129" y="153"/>
                    <a:pt x="117" y="161"/>
                  </a:cubicBezTo>
                  <a:cubicBezTo>
                    <a:pt x="108" y="168"/>
                    <a:pt x="96" y="172"/>
                    <a:pt x="86" y="176"/>
                  </a:cubicBezTo>
                  <a:cubicBezTo>
                    <a:pt x="76" y="179"/>
                    <a:pt x="66" y="183"/>
                    <a:pt x="57" y="188"/>
                  </a:cubicBezTo>
                  <a:cubicBezTo>
                    <a:pt x="52" y="191"/>
                    <a:pt x="50" y="194"/>
                    <a:pt x="49" y="198"/>
                  </a:cubicBezTo>
                  <a:cubicBezTo>
                    <a:pt x="48" y="204"/>
                    <a:pt x="54" y="212"/>
                    <a:pt x="59" y="219"/>
                  </a:cubicBezTo>
                  <a:cubicBezTo>
                    <a:pt x="62" y="223"/>
                    <a:pt x="66" y="227"/>
                    <a:pt x="68" y="231"/>
                  </a:cubicBezTo>
                  <a:cubicBezTo>
                    <a:pt x="73" y="240"/>
                    <a:pt x="72" y="250"/>
                    <a:pt x="66" y="258"/>
                  </a:cubicBezTo>
                  <a:cubicBezTo>
                    <a:pt x="59" y="267"/>
                    <a:pt x="46" y="273"/>
                    <a:pt x="33" y="273"/>
                  </a:cubicBezTo>
                  <a:close/>
                </a:path>
              </a:pathLst>
            </a:cu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0" name="Freeform 102"/>
            <p:cNvSpPr>
              <a:spLocks/>
            </p:cNvSpPr>
            <p:nvPr/>
          </p:nvSpPr>
          <p:spPr bwMode="auto">
            <a:xfrm>
              <a:off x="6838950" y="4710113"/>
              <a:ext cx="192088" cy="344487"/>
            </a:xfrm>
            <a:custGeom>
              <a:avLst/>
              <a:gdLst>
                <a:gd name="T0" fmla="*/ 7 w 82"/>
                <a:gd name="T1" fmla="*/ 147 h 147"/>
                <a:gd name="T2" fmla="*/ 0 w 82"/>
                <a:gd name="T3" fmla="*/ 144 h 147"/>
                <a:gd name="T4" fmla="*/ 33 w 82"/>
                <a:gd name="T5" fmla="*/ 121 h 147"/>
                <a:gd name="T6" fmla="*/ 51 w 82"/>
                <a:gd name="T7" fmla="*/ 114 h 147"/>
                <a:gd name="T8" fmla="*/ 75 w 82"/>
                <a:gd name="T9" fmla="*/ 71 h 147"/>
                <a:gd name="T10" fmla="*/ 40 w 82"/>
                <a:gd name="T11" fmla="*/ 14 h 147"/>
                <a:gd name="T12" fmla="*/ 20 w 82"/>
                <a:gd name="T13" fmla="*/ 10 h 147"/>
                <a:gd name="T14" fmla="*/ 17 w 82"/>
                <a:gd name="T15" fmla="*/ 3 h 147"/>
                <a:gd name="T16" fmla="*/ 44 w 82"/>
                <a:gd name="T17" fmla="*/ 7 h 147"/>
                <a:gd name="T18" fmla="*/ 82 w 82"/>
                <a:gd name="T19" fmla="*/ 71 h 147"/>
                <a:gd name="T20" fmla="*/ 55 w 82"/>
                <a:gd name="T21" fmla="*/ 120 h 147"/>
                <a:gd name="T22" fmla="*/ 35 w 82"/>
                <a:gd name="T23" fmla="*/ 128 h 147"/>
                <a:gd name="T24" fmla="*/ 7 w 82"/>
                <a:gd name="T2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47">
                  <a:moveTo>
                    <a:pt x="7" y="147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5" y="130"/>
                    <a:pt x="20" y="125"/>
                    <a:pt x="33" y="121"/>
                  </a:cubicBezTo>
                  <a:cubicBezTo>
                    <a:pt x="40" y="119"/>
                    <a:pt x="46" y="117"/>
                    <a:pt x="51" y="114"/>
                  </a:cubicBezTo>
                  <a:cubicBezTo>
                    <a:pt x="65" y="104"/>
                    <a:pt x="75" y="88"/>
                    <a:pt x="75" y="71"/>
                  </a:cubicBezTo>
                  <a:cubicBezTo>
                    <a:pt x="75" y="58"/>
                    <a:pt x="59" y="26"/>
                    <a:pt x="40" y="14"/>
                  </a:cubicBezTo>
                  <a:cubicBezTo>
                    <a:pt x="32" y="9"/>
                    <a:pt x="26" y="7"/>
                    <a:pt x="20" y="1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5" y="0"/>
                    <a:pt x="34" y="1"/>
                    <a:pt x="44" y="7"/>
                  </a:cubicBezTo>
                  <a:cubicBezTo>
                    <a:pt x="65" y="22"/>
                    <a:pt x="82" y="56"/>
                    <a:pt x="82" y="71"/>
                  </a:cubicBezTo>
                  <a:cubicBezTo>
                    <a:pt x="82" y="91"/>
                    <a:pt x="71" y="109"/>
                    <a:pt x="55" y="120"/>
                  </a:cubicBezTo>
                  <a:cubicBezTo>
                    <a:pt x="49" y="124"/>
                    <a:pt x="42" y="126"/>
                    <a:pt x="35" y="128"/>
                  </a:cubicBezTo>
                  <a:cubicBezTo>
                    <a:pt x="23" y="132"/>
                    <a:pt x="11" y="136"/>
                    <a:pt x="7" y="147"/>
                  </a:cubicBezTo>
                  <a:close/>
                </a:path>
              </a:pathLst>
            </a:cu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1" name="Freeform 103"/>
            <p:cNvSpPr>
              <a:spLocks/>
            </p:cNvSpPr>
            <p:nvPr/>
          </p:nvSpPr>
          <p:spPr bwMode="auto">
            <a:xfrm>
              <a:off x="6262688" y="4627563"/>
              <a:ext cx="493713" cy="650875"/>
            </a:xfrm>
            <a:custGeom>
              <a:avLst/>
              <a:gdLst>
                <a:gd name="T0" fmla="*/ 159 w 210"/>
                <a:gd name="T1" fmla="*/ 277 h 277"/>
                <a:gd name="T2" fmla="*/ 51 w 210"/>
                <a:gd name="T3" fmla="*/ 277 h 277"/>
                <a:gd name="T4" fmla="*/ 0 w 210"/>
                <a:gd name="T5" fmla="*/ 226 h 277"/>
                <a:gd name="T6" fmla="*/ 0 w 210"/>
                <a:gd name="T7" fmla="*/ 51 h 277"/>
                <a:gd name="T8" fmla="*/ 51 w 210"/>
                <a:gd name="T9" fmla="*/ 0 h 277"/>
                <a:gd name="T10" fmla="*/ 159 w 210"/>
                <a:gd name="T11" fmla="*/ 0 h 277"/>
                <a:gd name="T12" fmla="*/ 210 w 210"/>
                <a:gd name="T13" fmla="*/ 51 h 277"/>
                <a:gd name="T14" fmla="*/ 210 w 210"/>
                <a:gd name="T15" fmla="*/ 226 h 277"/>
                <a:gd name="T16" fmla="*/ 159 w 210"/>
                <a:gd name="T1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77">
                  <a:moveTo>
                    <a:pt x="159" y="277"/>
                  </a:moveTo>
                  <a:cubicBezTo>
                    <a:pt x="51" y="277"/>
                    <a:pt x="51" y="277"/>
                    <a:pt x="51" y="277"/>
                  </a:cubicBezTo>
                  <a:cubicBezTo>
                    <a:pt x="23" y="277"/>
                    <a:pt x="0" y="254"/>
                    <a:pt x="0" y="22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87" y="0"/>
                    <a:pt x="210" y="23"/>
                    <a:pt x="210" y="51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54"/>
                    <a:pt x="187" y="277"/>
                    <a:pt x="159" y="277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2" name="Freeform 104"/>
            <p:cNvSpPr>
              <a:spLocks/>
            </p:cNvSpPr>
            <p:nvPr/>
          </p:nvSpPr>
          <p:spPr bwMode="auto">
            <a:xfrm>
              <a:off x="6300788" y="4664075"/>
              <a:ext cx="417513" cy="365125"/>
            </a:xfrm>
            <a:custGeom>
              <a:avLst/>
              <a:gdLst>
                <a:gd name="T0" fmla="*/ 178 w 178"/>
                <a:gd name="T1" fmla="*/ 35 h 155"/>
                <a:gd name="T2" fmla="*/ 178 w 178"/>
                <a:gd name="T3" fmla="*/ 155 h 155"/>
                <a:gd name="T4" fmla="*/ 0 w 178"/>
                <a:gd name="T5" fmla="*/ 155 h 155"/>
                <a:gd name="T6" fmla="*/ 0 w 178"/>
                <a:gd name="T7" fmla="*/ 35 h 155"/>
                <a:gd name="T8" fmla="*/ 35 w 178"/>
                <a:gd name="T9" fmla="*/ 0 h 155"/>
                <a:gd name="T10" fmla="*/ 143 w 178"/>
                <a:gd name="T11" fmla="*/ 0 h 155"/>
                <a:gd name="T12" fmla="*/ 178 w 178"/>
                <a:gd name="T13" fmla="*/ 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55">
                  <a:moveTo>
                    <a:pt x="178" y="35"/>
                  </a:moveTo>
                  <a:cubicBezTo>
                    <a:pt x="178" y="155"/>
                    <a:pt x="178" y="155"/>
                    <a:pt x="178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63" y="0"/>
                    <a:pt x="178" y="16"/>
                    <a:pt x="178" y="35"/>
                  </a:cubicBezTo>
                  <a:close/>
                </a:path>
              </a:pathLst>
            </a:custGeom>
            <a:solidFill>
              <a:srgbClr val="B9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3" name="Oval 105"/>
            <p:cNvSpPr>
              <a:spLocks noChangeArrowheads="1"/>
            </p:cNvSpPr>
            <p:nvPr/>
          </p:nvSpPr>
          <p:spPr bwMode="auto">
            <a:xfrm>
              <a:off x="6448425" y="5099050"/>
              <a:ext cx="123825" cy="1222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4" name="Oval 106"/>
            <p:cNvSpPr>
              <a:spLocks noChangeArrowheads="1"/>
            </p:cNvSpPr>
            <p:nvPr/>
          </p:nvSpPr>
          <p:spPr bwMode="auto">
            <a:xfrm>
              <a:off x="6469063" y="5118100"/>
              <a:ext cx="82550" cy="82550"/>
            </a:xfrm>
            <a:prstGeom prst="ellipse">
              <a:avLst/>
            </a:pr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5" name="Freeform 107"/>
            <p:cNvSpPr>
              <a:spLocks/>
            </p:cNvSpPr>
            <p:nvPr/>
          </p:nvSpPr>
          <p:spPr bwMode="auto">
            <a:xfrm>
              <a:off x="6359525" y="5121275"/>
              <a:ext cx="69850" cy="79375"/>
            </a:xfrm>
            <a:custGeom>
              <a:avLst/>
              <a:gdLst>
                <a:gd name="T0" fmla="*/ 44 w 44"/>
                <a:gd name="T1" fmla="*/ 50 h 50"/>
                <a:gd name="T2" fmla="*/ 0 w 44"/>
                <a:gd name="T3" fmla="*/ 25 h 50"/>
                <a:gd name="T4" fmla="*/ 44 w 44"/>
                <a:gd name="T5" fmla="*/ 0 h 50"/>
                <a:gd name="T6" fmla="*/ 44 w 4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lnTo>
                    <a:pt x="0" y="25"/>
                  </a:lnTo>
                  <a:lnTo>
                    <a:pt x="44" y="0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6" name="Freeform 108"/>
            <p:cNvSpPr>
              <a:spLocks/>
            </p:cNvSpPr>
            <p:nvPr/>
          </p:nvSpPr>
          <p:spPr bwMode="auto">
            <a:xfrm>
              <a:off x="6589713" y="5121275"/>
              <a:ext cx="69850" cy="79375"/>
            </a:xfrm>
            <a:custGeom>
              <a:avLst/>
              <a:gdLst>
                <a:gd name="T0" fmla="*/ 0 w 44"/>
                <a:gd name="T1" fmla="*/ 50 h 50"/>
                <a:gd name="T2" fmla="*/ 44 w 44"/>
                <a:gd name="T3" fmla="*/ 25 h 50"/>
                <a:gd name="T4" fmla="*/ 0 w 44"/>
                <a:gd name="T5" fmla="*/ 0 h 50"/>
                <a:gd name="T6" fmla="*/ 0 w 4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0">
                  <a:moveTo>
                    <a:pt x="0" y="50"/>
                  </a:moveTo>
                  <a:lnTo>
                    <a:pt x="44" y="25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7" name="Rectangle 109"/>
            <p:cNvSpPr>
              <a:spLocks noChangeArrowheads="1"/>
            </p:cNvSpPr>
            <p:nvPr/>
          </p:nvSpPr>
          <p:spPr bwMode="auto">
            <a:xfrm>
              <a:off x="6596063" y="5278438"/>
              <a:ext cx="42863" cy="101600"/>
            </a:xfrm>
            <a:prstGeom prst="rect">
              <a:avLst/>
            </a:pr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8" name="Rectangle 110"/>
            <p:cNvSpPr>
              <a:spLocks noChangeArrowheads="1"/>
            </p:cNvSpPr>
            <p:nvPr/>
          </p:nvSpPr>
          <p:spPr bwMode="auto">
            <a:xfrm>
              <a:off x="6607175" y="5356225"/>
              <a:ext cx="22225" cy="73025"/>
            </a:xfrm>
            <a:prstGeom prst="rect">
              <a:avLst/>
            </a:pr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9" name="Freeform 111"/>
            <p:cNvSpPr>
              <a:spLocks/>
            </p:cNvSpPr>
            <p:nvPr/>
          </p:nvSpPr>
          <p:spPr bwMode="auto">
            <a:xfrm>
              <a:off x="6861175" y="4695825"/>
              <a:ext cx="31750" cy="55562"/>
            </a:xfrm>
            <a:custGeom>
              <a:avLst/>
              <a:gdLst>
                <a:gd name="T0" fmla="*/ 6 w 13"/>
                <a:gd name="T1" fmla="*/ 24 h 24"/>
                <a:gd name="T2" fmla="*/ 6 w 13"/>
                <a:gd name="T3" fmla="*/ 24 h 24"/>
                <a:gd name="T4" fmla="*/ 0 w 13"/>
                <a:gd name="T5" fmla="*/ 17 h 24"/>
                <a:gd name="T6" fmla="*/ 0 w 13"/>
                <a:gd name="T7" fmla="*/ 6 h 24"/>
                <a:gd name="T8" fmla="*/ 6 w 13"/>
                <a:gd name="T9" fmla="*/ 0 h 24"/>
                <a:gd name="T10" fmla="*/ 6 w 13"/>
                <a:gd name="T11" fmla="*/ 0 h 24"/>
                <a:gd name="T12" fmla="*/ 13 w 13"/>
                <a:gd name="T13" fmla="*/ 6 h 24"/>
                <a:gd name="T14" fmla="*/ 13 w 13"/>
                <a:gd name="T15" fmla="*/ 17 h 24"/>
                <a:gd name="T16" fmla="*/ 6 w 13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4"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1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1"/>
                    <a:pt x="10" y="24"/>
                    <a:pt x="6" y="24"/>
                  </a:cubicBezTo>
                  <a:close/>
                </a:path>
              </a:pathLst>
            </a:custGeom>
            <a:solidFill>
              <a:srgbClr val="07A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0" name="Freeform 112"/>
            <p:cNvSpPr>
              <a:spLocks/>
            </p:cNvSpPr>
            <p:nvPr/>
          </p:nvSpPr>
          <p:spPr bwMode="auto">
            <a:xfrm>
              <a:off x="6805613" y="4664075"/>
              <a:ext cx="63500" cy="115887"/>
            </a:xfrm>
            <a:custGeom>
              <a:avLst/>
              <a:gdLst>
                <a:gd name="T0" fmla="*/ 14 w 27"/>
                <a:gd name="T1" fmla="*/ 49 h 49"/>
                <a:gd name="T2" fmla="*/ 14 w 27"/>
                <a:gd name="T3" fmla="*/ 49 h 49"/>
                <a:gd name="T4" fmla="*/ 0 w 27"/>
                <a:gd name="T5" fmla="*/ 36 h 49"/>
                <a:gd name="T6" fmla="*/ 0 w 27"/>
                <a:gd name="T7" fmla="*/ 13 h 49"/>
                <a:gd name="T8" fmla="*/ 14 w 27"/>
                <a:gd name="T9" fmla="*/ 0 h 49"/>
                <a:gd name="T10" fmla="*/ 14 w 27"/>
                <a:gd name="T11" fmla="*/ 0 h 49"/>
                <a:gd name="T12" fmla="*/ 27 w 27"/>
                <a:gd name="T13" fmla="*/ 13 h 49"/>
                <a:gd name="T14" fmla="*/ 27 w 27"/>
                <a:gd name="T15" fmla="*/ 36 h 49"/>
                <a:gd name="T16" fmla="*/ 14 w 27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9">
                  <a:moveTo>
                    <a:pt x="14" y="49"/>
                  </a:moveTo>
                  <a:cubicBezTo>
                    <a:pt x="14" y="49"/>
                    <a:pt x="14" y="49"/>
                    <a:pt x="14" y="49"/>
                  </a:cubicBezTo>
                  <a:cubicBezTo>
                    <a:pt x="6" y="49"/>
                    <a:pt x="0" y="43"/>
                    <a:pt x="0" y="3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43"/>
                    <a:pt x="21" y="49"/>
                    <a:pt x="14" y="49"/>
                  </a:cubicBezTo>
                  <a:close/>
                </a:path>
              </a:pathLst>
            </a:cu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1" name="Freeform 113"/>
            <p:cNvSpPr>
              <a:spLocks/>
            </p:cNvSpPr>
            <p:nvPr/>
          </p:nvSpPr>
          <p:spPr bwMode="auto">
            <a:xfrm>
              <a:off x="6861175" y="4829175"/>
              <a:ext cx="31750" cy="57150"/>
            </a:xfrm>
            <a:custGeom>
              <a:avLst/>
              <a:gdLst>
                <a:gd name="T0" fmla="*/ 6 w 13"/>
                <a:gd name="T1" fmla="*/ 24 h 24"/>
                <a:gd name="T2" fmla="*/ 6 w 13"/>
                <a:gd name="T3" fmla="*/ 24 h 24"/>
                <a:gd name="T4" fmla="*/ 0 w 13"/>
                <a:gd name="T5" fmla="*/ 17 h 24"/>
                <a:gd name="T6" fmla="*/ 0 w 13"/>
                <a:gd name="T7" fmla="*/ 6 h 24"/>
                <a:gd name="T8" fmla="*/ 6 w 13"/>
                <a:gd name="T9" fmla="*/ 0 h 24"/>
                <a:gd name="T10" fmla="*/ 6 w 13"/>
                <a:gd name="T11" fmla="*/ 0 h 24"/>
                <a:gd name="T12" fmla="*/ 13 w 13"/>
                <a:gd name="T13" fmla="*/ 6 h 24"/>
                <a:gd name="T14" fmla="*/ 13 w 13"/>
                <a:gd name="T15" fmla="*/ 17 h 24"/>
                <a:gd name="T16" fmla="*/ 6 w 13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4"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1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1"/>
                    <a:pt x="10" y="24"/>
                    <a:pt x="6" y="24"/>
                  </a:cubicBezTo>
                  <a:close/>
                </a:path>
              </a:pathLst>
            </a:custGeom>
            <a:solidFill>
              <a:srgbClr val="07A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2" name="Freeform 114"/>
            <p:cNvSpPr>
              <a:spLocks/>
            </p:cNvSpPr>
            <p:nvPr/>
          </p:nvSpPr>
          <p:spPr bwMode="auto">
            <a:xfrm>
              <a:off x="6805613" y="4799013"/>
              <a:ext cx="63500" cy="114300"/>
            </a:xfrm>
            <a:custGeom>
              <a:avLst/>
              <a:gdLst>
                <a:gd name="T0" fmla="*/ 14 w 27"/>
                <a:gd name="T1" fmla="*/ 49 h 49"/>
                <a:gd name="T2" fmla="*/ 14 w 27"/>
                <a:gd name="T3" fmla="*/ 49 h 49"/>
                <a:gd name="T4" fmla="*/ 0 w 27"/>
                <a:gd name="T5" fmla="*/ 36 h 49"/>
                <a:gd name="T6" fmla="*/ 0 w 27"/>
                <a:gd name="T7" fmla="*/ 13 h 49"/>
                <a:gd name="T8" fmla="*/ 14 w 27"/>
                <a:gd name="T9" fmla="*/ 0 h 49"/>
                <a:gd name="T10" fmla="*/ 14 w 27"/>
                <a:gd name="T11" fmla="*/ 0 h 49"/>
                <a:gd name="T12" fmla="*/ 27 w 27"/>
                <a:gd name="T13" fmla="*/ 13 h 49"/>
                <a:gd name="T14" fmla="*/ 27 w 27"/>
                <a:gd name="T15" fmla="*/ 36 h 49"/>
                <a:gd name="T16" fmla="*/ 14 w 27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9">
                  <a:moveTo>
                    <a:pt x="14" y="49"/>
                  </a:moveTo>
                  <a:cubicBezTo>
                    <a:pt x="14" y="49"/>
                    <a:pt x="14" y="49"/>
                    <a:pt x="14" y="49"/>
                  </a:cubicBezTo>
                  <a:cubicBezTo>
                    <a:pt x="6" y="49"/>
                    <a:pt x="0" y="43"/>
                    <a:pt x="0" y="3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43"/>
                    <a:pt x="21" y="49"/>
                    <a:pt x="14" y="49"/>
                  </a:cubicBezTo>
                  <a:close/>
                </a:path>
              </a:pathLst>
            </a:cu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3" name="Oval 115"/>
            <p:cNvSpPr>
              <a:spLocks noChangeArrowheads="1"/>
            </p:cNvSpPr>
            <p:nvPr/>
          </p:nvSpPr>
          <p:spPr bwMode="auto">
            <a:xfrm>
              <a:off x="6826250" y="5029200"/>
              <a:ext cx="39688" cy="42862"/>
            </a:xfrm>
            <a:prstGeom prst="ellipse">
              <a:avLst/>
            </a:prstGeom>
            <a:solidFill>
              <a:srgbClr val="22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4" name="Freeform 116"/>
            <p:cNvSpPr>
              <a:spLocks noEditPoints="1"/>
            </p:cNvSpPr>
            <p:nvPr/>
          </p:nvSpPr>
          <p:spPr bwMode="auto">
            <a:xfrm>
              <a:off x="6370638" y="4741863"/>
              <a:ext cx="279400" cy="233362"/>
            </a:xfrm>
            <a:custGeom>
              <a:avLst/>
              <a:gdLst>
                <a:gd name="T0" fmla="*/ 6 w 119"/>
                <a:gd name="T1" fmla="*/ 75 h 99"/>
                <a:gd name="T2" fmla="*/ 0 w 119"/>
                <a:gd name="T3" fmla="*/ 69 h 99"/>
                <a:gd name="T4" fmla="*/ 0 w 119"/>
                <a:gd name="T5" fmla="*/ 6 h 99"/>
                <a:gd name="T6" fmla="*/ 6 w 119"/>
                <a:gd name="T7" fmla="*/ 0 h 99"/>
                <a:gd name="T8" fmla="*/ 112 w 119"/>
                <a:gd name="T9" fmla="*/ 0 h 99"/>
                <a:gd name="T10" fmla="*/ 119 w 119"/>
                <a:gd name="T11" fmla="*/ 6 h 99"/>
                <a:gd name="T12" fmla="*/ 119 w 119"/>
                <a:gd name="T13" fmla="*/ 69 h 99"/>
                <a:gd name="T14" fmla="*/ 112 w 119"/>
                <a:gd name="T15" fmla="*/ 75 h 99"/>
                <a:gd name="T16" fmla="*/ 6 w 119"/>
                <a:gd name="T17" fmla="*/ 75 h 99"/>
                <a:gd name="T18" fmla="*/ 40 w 119"/>
                <a:gd name="T19" fmla="*/ 14 h 99"/>
                <a:gd name="T20" fmla="*/ 88 w 119"/>
                <a:gd name="T21" fmla="*/ 38 h 99"/>
                <a:gd name="T22" fmla="*/ 40 w 119"/>
                <a:gd name="T23" fmla="*/ 61 h 99"/>
                <a:gd name="T24" fmla="*/ 40 w 119"/>
                <a:gd name="T25" fmla="*/ 14 h 99"/>
                <a:gd name="T26" fmla="*/ 119 w 119"/>
                <a:gd name="T27" fmla="*/ 93 h 99"/>
                <a:gd name="T28" fmla="*/ 68 w 119"/>
                <a:gd name="T29" fmla="*/ 93 h 99"/>
                <a:gd name="T30" fmla="*/ 59 w 119"/>
                <a:gd name="T31" fmla="*/ 99 h 99"/>
                <a:gd name="T32" fmla="*/ 50 w 119"/>
                <a:gd name="T33" fmla="*/ 93 h 99"/>
                <a:gd name="T34" fmla="*/ 0 w 119"/>
                <a:gd name="T35" fmla="*/ 93 h 99"/>
                <a:gd name="T36" fmla="*/ 0 w 119"/>
                <a:gd name="T37" fmla="*/ 86 h 99"/>
                <a:gd name="T38" fmla="*/ 50 w 119"/>
                <a:gd name="T39" fmla="*/ 86 h 99"/>
                <a:gd name="T40" fmla="*/ 59 w 119"/>
                <a:gd name="T41" fmla="*/ 80 h 99"/>
                <a:gd name="T42" fmla="*/ 68 w 119"/>
                <a:gd name="T43" fmla="*/ 86 h 99"/>
                <a:gd name="T44" fmla="*/ 119 w 119"/>
                <a:gd name="T45" fmla="*/ 86 h 99"/>
                <a:gd name="T46" fmla="*/ 119 w 119"/>
                <a:gd name="T47" fmla="*/ 9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99">
                  <a:moveTo>
                    <a:pt x="6" y="75"/>
                  </a:moveTo>
                  <a:cubicBezTo>
                    <a:pt x="3" y="75"/>
                    <a:pt x="0" y="72"/>
                    <a:pt x="0" y="69"/>
                  </a:cubicBezTo>
                  <a:cubicBezTo>
                    <a:pt x="0" y="48"/>
                    <a:pt x="0" y="27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19" y="3"/>
                    <a:pt x="119" y="6"/>
                  </a:cubicBezTo>
                  <a:cubicBezTo>
                    <a:pt x="119" y="27"/>
                    <a:pt x="119" y="48"/>
                    <a:pt x="119" y="69"/>
                  </a:cubicBezTo>
                  <a:cubicBezTo>
                    <a:pt x="119" y="72"/>
                    <a:pt x="116" y="75"/>
                    <a:pt x="112" y="75"/>
                  </a:cubicBezTo>
                  <a:cubicBezTo>
                    <a:pt x="59" y="75"/>
                    <a:pt x="59" y="75"/>
                    <a:pt x="6" y="75"/>
                  </a:cubicBezTo>
                  <a:close/>
                  <a:moveTo>
                    <a:pt x="40" y="14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40" y="61"/>
                    <a:pt x="40" y="61"/>
                    <a:pt x="40" y="61"/>
                  </a:cubicBezTo>
                  <a:lnTo>
                    <a:pt x="40" y="14"/>
                  </a:lnTo>
                  <a:close/>
                  <a:moveTo>
                    <a:pt x="119" y="93"/>
                  </a:moveTo>
                  <a:cubicBezTo>
                    <a:pt x="68" y="93"/>
                    <a:pt x="68" y="93"/>
                    <a:pt x="68" y="93"/>
                  </a:cubicBezTo>
                  <a:cubicBezTo>
                    <a:pt x="67" y="97"/>
                    <a:pt x="63" y="99"/>
                    <a:pt x="59" y="99"/>
                  </a:cubicBezTo>
                  <a:cubicBezTo>
                    <a:pt x="55" y="99"/>
                    <a:pt x="52" y="97"/>
                    <a:pt x="5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2" y="82"/>
                    <a:pt x="55" y="80"/>
                    <a:pt x="59" y="80"/>
                  </a:cubicBezTo>
                  <a:cubicBezTo>
                    <a:pt x="63" y="80"/>
                    <a:pt x="67" y="82"/>
                    <a:pt x="68" y="86"/>
                  </a:cubicBezTo>
                  <a:cubicBezTo>
                    <a:pt x="119" y="86"/>
                    <a:pt x="119" y="86"/>
                    <a:pt x="119" y="86"/>
                  </a:cubicBezTo>
                  <a:lnTo>
                    <a:pt x="119" y="9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75" name="Picture 1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8" y="4779963"/>
              <a:ext cx="1023938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Rectangle 118"/>
            <p:cNvSpPr>
              <a:spLocks noChangeArrowheads="1"/>
            </p:cNvSpPr>
            <p:nvPr/>
          </p:nvSpPr>
          <p:spPr bwMode="auto">
            <a:xfrm>
              <a:off x="2211388" y="4791075"/>
              <a:ext cx="996950" cy="531812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7" name="Rectangle 119"/>
            <p:cNvSpPr>
              <a:spLocks noChangeArrowheads="1"/>
            </p:cNvSpPr>
            <p:nvPr/>
          </p:nvSpPr>
          <p:spPr bwMode="auto">
            <a:xfrm>
              <a:off x="2241550" y="4824413"/>
              <a:ext cx="935038" cy="468312"/>
            </a:xfrm>
            <a:prstGeom prst="rect">
              <a:avLst/>
            </a:prstGeom>
            <a:solidFill>
              <a:srgbClr val="B9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8" name="Oval 120"/>
            <p:cNvSpPr>
              <a:spLocks noChangeArrowheads="1"/>
            </p:cNvSpPr>
            <p:nvPr/>
          </p:nvSpPr>
          <p:spPr bwMode="auto">
            <a:xfrm>
              <a:off x="2700338" y="4800600"/>
              <a:ext cx="19050" cy="17462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9" name="Oval 121"/>
            <p:cNvSpPr>
              <a:spLocks noChangeArrowheads="1"/>
            </p:cNvSpPr>
            <p:nvPr/>
          </p:nvSpPr>
          <p:spPr bwMode="auto">
            <a:xfrm>
              <a:off x="2705100" y="4805363"/>
              <a:ext cx="9525" cy="7937"/>
            </a:xfrm>
            <a:prstGeom prst="ellipse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80" name="Picture 12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348288"/>
              <a:ext cx="1168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12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100" y="5384800"/>
              <a:ext cx="1036638" cy="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12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813" y="5375275"/>
              <a:ext cx="1065213" cy="11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Freeform 125"/>
            <p:cNvSpPr>
              <a:spLocks/>
            </p:cNvSpPr>
            <p:nvPr/>
          </p:nvSpPr>
          <p:spPr bwMode="auto">
            <a:xfrm>
              <a:off x="2295525" y="53911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2 w 25"/>
                <a:gd name="T3" fmla="*/ 9 h 9"/>
                <a:gd name="T4" fmla="*/ 25 w 25"/>
                <a:gd name="T5" fmla="*/ 0 h 9"/>
                <a:gd name="T6" fmla="*/ 2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2" y="9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4" name="Freeform 126"/>
            <p:cNvSpPr>
              <a:spLocks noEditPoints="1"/>
            </p:cNvSpPr>
            <p:nvPr/>
          </p:nvSpPr>
          <p:spPr bwMode="auto">
            <a:xfrm>
              <a:off x="2293938" y="5391150"/>
              <a:ext cx="44450" cy="15875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3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1 w 28"/>
                <a:gd name="T11" fmla="*/ 7 h 10"/>
                <a:gd name="T12" fmla="*/ 23 w 28"/>
                <a:gd name="T13" fmla="*/ 7 h 10"/>
                <a:gd name="T14" fmla="*/ 25 w 28"/>
                <a:gd name="T15" fmla="*/ 2 h 10"/>
                <a:gd name="T16" fmla="*/ 4 w 28"/>
                <a:gd name="T17" fmla="*/ 2 h 10"/>
                <a:gd name="T18" fmla="*/ 1 w 28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1" y="7"/>
                  </a:moveTo>
                  <a:lnTo>
                    <a:pt x="23" y="7"/>
                  </a:lnTo>
                  <a:lnTo>
                    <a:pt x="25" y="2"/>
                  </a:lnTo>
                  <a:lnTo>
                    <a:pt x="4" y="2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5" name="Freeform 127"/>
            <p:cNvSpPr>
              <a:spLocks/>
            </p:cNvSpPr>
            <p:nvPr/>
          </p:nvSpPr>
          <p:spPr bwMode="auto">
            <a:xfrm>
              <a:off x="2335213" y="53911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2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6" name="Freeform 128"/>
            <p:cNvSpPr>
              <a:spLocks noEditPoints="1"/>
            </p:cNvSpPr>
            <p:nvPr/>
          </p:nvSpPr>
          <p:spPr bwMode="auto">
            <a:xfrm>
              <a:off x="2333625" y="5391150"/>
              <a:ext cx="44450" cy="15875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3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3 w 28"/>
                <a:gd name="T11" fmla="*/ 7 h 10"/>
                <a:gd name="T12" fmla="*/ 24 w 28"/>
                <a:gd name="T13" fmla="*/ 7 h 10"/>
                <a:gd name="T14" fmla="*/ 25 w 28"/>
                <a:gd name="T15" fmla="*/ 2 h 10"/>
                <a:gd name="T16" fmla="*/ 4 w 28"/>
                <a:gd name="T17" fmla="*/ 2 h 10"/>
                <a:gd name="T18" fmla="*/ 3 w 28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3" y="7"/>
                  </a:moveTo>
                  <a:lnTo>
                    <a:pt x="24" y="7"/>
                  </a:lnTo>
                  <a:lnTo>
                    <a:pt x="25" y="2"/>
                  </a:lnTo>
                  <a:lnTo>
                    <a:pt x="4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7" name="Freeform 129"/>
            <p:cNvSpPr>
              <a:spLocks/>
            </p:cNvSpPr>
            <p:nvPr/>
          </p:nvSpPr>
          <p:spPr bwMode="auto">
            <a:xfrm>
              <a:off x="2378075" y="53911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8" name="Freeform 130"/>
            <p:cNvSpPr>
              <a:spLocks noEditPoints="1"/>
            </p:cNvSpPr>
            <p:nvPr/>
          </p:nvSpPr>
          <p:spPr bwMode="auto">
            <a:xfrm>
              <a:off x="2374900" y="5391150"/>
              <a:ext cx="46038" cy="15875"/>
            </a:xfrm>
            <a:custGeom>
              <a:avLst/>
              <a:gdLst>
                <a:gd name="T0" fmla="*/ 26 w 29"/>
                <a:gd name="T1" fmla="*/ 10 h 10"/>
                <a:gd name="T2" fmla="*/ 0 w 29"/>
                <a:gd name="T3" fmla="*/ 10 h 10"/>
                <a:gd name="T4" fmla="*/ 3 w 29"/>
                <a:gd name="T5" fmla="*/ 0 h 10"/>
                <a:gd name="T6" fmla="*/ 29 w 29"/>
                <a:gd name="T7" fmla="*/ 0 h 10"/>
                <a:gd name="T8" fmla="*/ 26 w 29"/>
                <a:gd name="T9" fmla="*/ 10 h 10"/>
                <a:gd name="T10" fmla="*/ 3 w 29"/>
                <a:gd name="T11" fmla="*/ 7 h 10"/>
                <a:gd name="T12" fmla="*/ 24 w 29"/>
                <a:gd name="T13" fmla="*/ 7 h 10"/>
                <a:gd name="T14" fmla="*/ 26 w 29"/>
                <a:gd name="T15" fmla="*/ 2 h 10"/>
                <a:gd name="T16" fmla="*/ 5 w 29"/>
                <a:gd name="T17" fmla="*/ 2 h 10"/>
                <a:gd name="T18" fmla="*/ 3 w 29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26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9" y="0"/>
                  </a:lnTo>
                  <a:lnTo>
                    <a:pt x="26" y="10"/>
                  </a:lnTo>
                  <a:close/>
                  <a:moveTo>
                    <a:pt x="3" y="7"/>
                  </a:moveTo>
                  <a:lnTo>
                    <a:pt x="24" y="7"/>
                  </a:lnTo>
                  <a:lnTo>
                    <a:pt x="26" y="2"/>
                  </a:lnTo>
                  <a:lnTo>
                    <a:pt x="5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9" name="Freeform 131"/>
            <p:cNvSpPr>
              <a:spLocks/>
            </p:cNvSpPr>
            <p:nvPr/>
          </p:nvSpPr>
          <p:spPr bwMode="auto">
            <a:xfrm>
              <a:off x="2417763" y="53911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3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0" name="Freeform 132"/>
            <p:cNvSpPr>
              <a:spLocks noEditPoints="1"/>
            </p:cNvSpPr>
            <p:nvPr/>
          </p:nvSpPr>
          <p:spPr bwMode="auto">
            <a:xfrm>
              <a:off x="2417763" y="5391150"/>
              <a:ext cx="42863" cy="15875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2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2 w 27"/>
                <a:gd name="T11" fmla="*/ 7 h 10"/>
                <a:gd name="T12" fmla="*/ 24 w 27"/>
                <a:gd name="T13" fmla="*/ 7 h 10"/>
                <a:gd name="T14" fmla="*/ 25 w 27"/>
                <a:gd name="T15" fmla="*/ 2 h 10"/>
                <a:gd name="T16" fmla="*/ 3 w 27"/>
                <a:gd name="T17" fmla="*/ 2 h 10"/>
                <a:gd name="T18" fmla="*/ 2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1" name="Freeform 133"/>
            <p:cNvSpPr>
              <a:spLocks/>
            </p:cNvSpPr>
            <p:nvPr/>
          </p:nvSpPr>
          <p:spPr bwMode="auto">
            <a:xfrm>
              <a:off x="2457450" y="53911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2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2" name="Freeform 134"/>
            <p:cNvSpPr>
              <a:spLocks noEditPoints="1"/>
            </p:cNvSpPr>
            <p:nvPr/>
          </p:nvSpPr>
          <p:spPr bwMode="auto">
            <a:xfrm>
              <a:off x="2457450" y="5391150"/>
              <a:ext cx="42863" cy="15875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2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2 w 27"/>
                <a:gd name="T11" fmla="*/ 7 h 10"/>
                <a:gd name="T12" fmla="*/ 24 w 27"/>
                <a:gd name="T13" fmla="*/ 7 h 10"/>
                <a:gd name="T14" fmla="*/ 24 w 27"/>
                <a:gd name="T15" fmla="*/ 2 h 10"/>
                <a:gd name="T16" fmla="*/ 3 w 27"/>
                <a:gd name="T17" fmla="*/ 2 h 10"/>
                <a:gd name="T18" fmla="*/ 2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4" y="2"/>
                  </a:lnTo>
                  <a:lnTo>
                    <a:pt x="3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3" name="Freeform 135"/>
            <p:cNvSpPr>
              <a:spLocks/>
            </p:cNvSpPr>
            <p:nvPr/>
          </p:nvSpPr>
          <p:spPr bwMode="auto">
            <a:xfrm>
              <a:off x="2500313" y="5391150"/>
              <a:ext cx="38100" cy="14287"/>
            </a:xfrm>
            <a:custGeom>
              <a:avLst/>
              <a:gdLst>
                <a:gd name="T0" fmla="*/ 0 w 24"/>
                <a:gd name="T1" fmla="*/ 9 h 9"/>
                <a:gd name="T2" fmla="*/ 24 w 24"/>
                <a:gd name="T3" fmla="*/ 9 h 9"/>
                <a:gd name="T4" fmla="*/ 24 w 24"/>
                <a:gd name="T5" fmla="*/ 0 h 9"/>
                <a:gd name="T6" fmla="*/ 1 w 24"/>
                <a:gd name="T7" fmla="*/ 0 h 9"/>
                <a:gd name="T8" fmla="*/ 0 w 2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9"/>
                  </a:moveTo>
                  <a:lnTo>
                    <a:pt x="24" y="9"/>
                  </a:lnTo>
                  <a:lnTo>
                    <a:pt x="24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4" name="Freeform 136"/>
            <p:cNvSpPr>
              <a:spLocks noEditPoints="1"/>
            </p:cNvSpPr>
            <p:nvPr/>
          </p:nvSpPr>
          <p:spPr bwMode="auto">
            <a:xfrm>
              <a:off x="2497138" y="5391150"/>
              <a:ext cx="42863" cy="15875"/>
            </a:xfrm>
            <a:custGeom>
              <a:avLst/>
              <a:gdLst>
                <a:gd name="T0" fmla="*/ 26 w 27"/>
                <a:gd name="T1" fmla="*/ 10 h 10"/>
                <a:gd name="T2" fmla="*/ 0 w 27"/>
                <a:gd name="T3" fmla="*/ 10 h 10"/>
                <a:gd name="T4" fmla="*/ 2 w 27"/>
                <a:gd name="T5" fmla="*/ 0 h 10"/>
                <a:gd name="T6" fmla="*/ 27 w 27"/>
                <a:gd name="T7" fmla="*/ 0 h 10"/>
                <a:gd name="T8" fmla="*/ 26 w 27"/>
                <a:gd name="T9" fmla="*/ 10 h 10"/>
                <a:gd name="T10" fmla="*/ 3 w 27"/>
                <a:gd name="T11" fmla="*/ 7 h 10"/>
                <a:gd name="T12" fmla="*/ 24 w 27"/>
                <a:gd name="T13" fmla="*/ 7 h 10"/>
                <a:gd name="T14" fmla="*/ 26 w 27"/>
                <a:gd name="T15" fmla="*/ 2 h 10"/>
                <a:gd name="T16" fmla="*/ 3 w 27"/>
                <a:gd name="T17" fmla="*/ 2 h 10"/>
                <a:gd name="T18" fmla="*/ 3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6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6" y="10"/>
                  </a:lnTo>
                  <a:close/>
                  <a:moveTo>
                    <a:pt x="3" y="7"/>
                  </a:moveTo>
                  <a:lnTo>
                    <a:pt x="24" y="7"/>
                  </a:lnTo>
                  <a:lnTo>
                    <a:pt x="26" y="2"/>
                  </a:lnTo>
                  <a:lnTo>
                    <a:pt x="3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5" name="Rectangle 137"/>
            <p:cNvSpPr>
              <a:spLocks noChangeArrowheads="1"/>
            </p:cNvSpPr>
            <p:nvPr/>
          </p:nvSpPr>
          <p:spPr bwMode="auto">
            <a:xfrm>
              <a:off x="2543175" y="5391150"/>
              <a:ext cx="36513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6" name="Freeform 138"/>
            <p:cNvSpPr>
              <a:spLocks noEditPoints="1"/>
            </p:cNvSpPr>
            <p:nvPr/>
          </p:nvSpPr>
          <p:spPr bwMode="auto">
            <a:xfrm>
              <a:off x="2540000" y="5391150"/>
              <a:ext cx="42863" cy="15875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2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2 w 27"/>
                <a:gd name="T11" fmla="*/ 7 h 10"/>
                <a:gd name="T12" fmla="*/ 24 w 27"/>
                <a:gd name="T13" fmla="*/ 7 h 10"/>
                <a:gd name="T14" fmla="*/ 25 w 27"/>
                <a:gd name="T15" fmla="*/ 2 h 10"/>
                <a:gd name="T16" fmla="*/ 3 w 27"/>
                <a:gd name="T17" fmla="*/ 2 h 10"/>
                <a:gd name="T18" fmla="*/ 2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7" name="Freeform 139"/>
            <p:cNvSpPr>
              <a:spLocks/>
            </p:cNvSpPr>
            <p:nvPr/>
          </p:nvSpPr>
          <p:spPr bwMode="auto">
            <a:xfrm>
              <a:off x="2582863" y="5391150"/>
              <a:ext cx="36513" cy="14287"/>
            </a:xfrm>
            <a:custGeom>
              <a:avLst/>
              <a:gdLst>
                <a:gd name="T0" fmla="*/ 0 w 23"/>
                <a:gd name="T1" fmla="*/ 9 h 9"/>
                <a:gd name="T2" fmla="*/ 23 w 23"/>
                <a:gd name="T3" fmla="*/ 9 h 9"/>
                <a:gd name="T4" fmla="*/ 23 w 23"/>
                <a:gd name="T5" fmla="*/ 0 h 9"/>
                <a:gd name="T6" fmla="*/ 1 w 23"/>
                <a:gd name="T7" fmla="*/ 0 h 9"/>
                <a:gd name="T8" fmla="*/ 0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0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8" name="Freeform 140"/>
            <p:cNvSpPr>
              <a:spLocks noEditPoints="1"/>
            </p:cNvSpPr>
            <p:nvPr/>
          </p:nvSpPr>
          <p:spPr bwMode="auto">
            <a:xfrm>
              <a:off x="2582863" y="5391150"/>
              <a:ext cx="39688" cy="15875"/>
            </a:xfrm>
            <a:custGeom>
              <a:avLst/>
              <a:gdLst>
                <a:gd name="T0" fmla="*/ 25 w 25"/>
                <a:gd name="T1" fmla="*/ 10 h 10"/>
                <a:gd name="T2" fmla="*/ 0 w 25"/>
                <a:gd name="T3" fmla="*/ 10 h 10"/>
                <a:gd name="T4" fmla="*/ 0 w 25"/>
                <a:gd name="T5" fmla="*/ 0 h 10"/>
                <a:gd name="T6" fmla="*/ 25 w 25"/>
                <a:gd name="T7" fmla="*/ 0 h 10"/>
                <a:gd name="T8" fmla="*/ 25 w 25"/>
                <a:gd name="T9" fmla="*/ 10 h 10"/>
                <a:gd name="T10" fmla="*/ 1 w 25"/>
                <a:gd name="T11" fmla="*/ 7 h 10"/>
                <a:gd name="T12" fmla="*/ 23 w 25"/>
                <a:gd name="T13" fmla="*/ 7 h 10"/>
                <a:gd name="T14" fmla="*/ 23 w 25"/>
                <a:gd name="T15" fmla="*/ 2 h 10"/>
                <a:gd name="T16" fmla="*/ 1 w 25"/>
                <a:gd name="T17" fmla="*/ 2 h 10"/>
                <a:gd name="T18" fmla="*/ 1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0"/>
                  </a:lnTo>
                  <a:close/>
                  <a:moveTo>
                    <a:pt x="1" y="7"/>
                  </a:moveTo>
                  <a:lnTo>
                    <a:pt x="23" y="7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9" name="Freeform 141"/>
            <p:cNvSpPr>
              <a:spLocks/>
            </p:cNvSpPr>
            <p:nvPr/>
          </p:nvSpPr>
          <p:spPr bwMode="auto">
            <a:xfrm>
              <a:off x="2624138" y="5391150"/>
              <a:ext cx="38100" cy="14287"/>
            </a:xfrm>
            <a:custGeom>
              <a:avLst/>
              <a:gdLst>
                <a:gd name="T0" fmla="*/ 0 w 24"/>
                <a:gd name="T1" fmla="*/ 9 h 9"/>
                <a:gd name="T2" fmla="*/ 24 w 24"/>
                <a:gd name="T3" fmla="*/ 9 h 9"/>
                <a:gd name="T4" fmla="*/ 24 w 24"/>
                <a:gd name="T5" fmla="*/ 0 h 9"/>
                <a:gd name="T6" fmla="*/ 2 w 24"/>
                <a:gd name="T7" fmla="*/ 0 h 9"/>
                <a:gd name="T8" fmla="*/ 0 w 2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9"/>
                  </a:moveTo>
                  <a:lnTo>
                    <a:pt x="24" y="9"/>
                  </a:lnTo>
                  <a:lnTo>
                    <a:pt x="24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0" name="Freeform 142"/>
            <p:cNvSpPr>
              <a:spLocks noEditPoints="1"/>
            </p:cNvSpPr>
            <p:nvPr/>
          </p:nvSpPr>
          <p:spPr bwMode="auto">
            <a:xfrm>
              <a:off x="2624138" y="5391150"/>
              <a:ext cx="41275" cy="15875"/>
            </a:xfrm>
            <a:custGeom>
              <a:avLst/>
              <a:gdLst>
                <a:gd name="T0" fmla="*/ 26 w 26"/>
                <a:gd name="T1" fmla="*/ 10 h 10"/>
                <a:gd name="T2" fmla="*/ 0 w 26"/>
                <a:gd name="T3" fmla="*/ 10 h 10"/>
                <a:gd name="T4" fmla="*/ 0 w 26"/>
                <a:gd name="T5" fmla="*/ 0 h 10"/>
                <a:gd name="T6" fmla="*/ 26 w 26"/>
                <a:gd name="T7" fmla="*/ 0 h 10"/>
                <a:gd name="T8" fmla="*/ 26 w 26"/>
                <a:gd name="T9" fmla="*/ 10 h 10"/>
                <a:gd name="T10" fmla="*/ 2 w 26"/>
                <a:gd name="T11" fmla="*/ 7 h 10"/>
                <a:gd name="T12" fmla="*/ 24 w 26"/>
                <a:gd name="T13" fmla="*/ 7 h 10"/>
                <a:gd name="T14" fmla="*/ 24 w 26"/>
                <a:gd name="T15" fmla="*/ 2 h 10"/>
                <a:gd name="T16" fmla="*/ 2 w 26"/>
                <a:gd name="T17" fmla="*/ 2 h 10"/>
                <a:gd name="T18" fmla="*/ 2 w 26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1" name="Rectangle 143"/>
            <p:cNvSpPr>
              <a:spLocks noChangeArrowheads="1"/>
            </p:cNvSpPr>
            <p:nvPr/>
          </p:nvSpPr>
          <p:spPr bwMode="auto">
            <a:xfrm>
              <a:off x="2667000" y="539115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2" name="Freeform 144"/>
            <p:cNvSpPr>
              <a:spLocks noEditPoints="1"/>
            </p:cNvSpPr>
            <p:nvPr/>
          </p:nvSpPr>
          <p:spPr bwMode="auto">
            <a:xfrm>
              <a:off x="2665413" y="5391150"/>
              <a:ext cx="39688" cy="15875"/>
            </a:xfrm>
            <a:custGeom>
              <a:avLst/>
              <a:gdLst>
                <a:gd name="T0" fmla="*/ 25 w 25"/>
                <a:gd name="T1" fmla="*/ 10 h 10"/>
                <a:gd name="T2" fmla="*/ 0 w 25"/>
                <a:gd name="T3" fmla="*/ 10 h 10"/>
                <a:gd name="T4" fmla="*/ 0 w 25"/>
                <a:gd name="T5" fmla="*/ 0 h 10"/>
                <a:gd name="T6" fmla="*/ 25 w 25"/>
                <a:gd name="T7" fmla="*/ 0 h 10"/>
                <a:gd name="T8" fmla="*/ 25 w 25"/>
                <a:gd name="T9" fmla="*/ 10 h 10"/>
                <a:gd name="T10" fmla="*/ 1 w 25"/>
                <a:gd name="T11" fmla="*/ 7 h 10"/>
                <a:gd name="T12" fmla="*/ 23 w 25"/>
                <a:gd name="T13" fmla="*/ 7 h 10"/>
                <a:gd name="T14" fmla="*/ 23 w 25"/>
                <a:gd name="T15" fmla="*/ 2 h 10"/>
                <a:gd name="T16" fmla="*/ 1 w 25"/>
                <a:gd name="T17" fmla="*/ 2 h 10"/>
                <a:gd name="T18" fmla="*/ 1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0"/>
                  </a:lnTo>
                  <a:close/>
                  <a:moveTo>
                    <a:pt x="1" y="7"/>
                  </a:moveTo>
                  <a:lnTo>
                    <a:pt x="23" y="7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3" name="Freeform 145"/>
            <p:cNvSpPr>
              <a:spLocks/>
            </p:cNvSpPr>
            <p:nvPr/>
          </p:nvSpPr>
          <p:spPr bwMode="auto">
            <a:xfrm>
              <a:off x="2709863" y="5391150"/>
              <a:ext cx="36513" cy="14287"/>
            </a:xfrm>
            <a:custGeom>
              <a:avLst/>
              <a:gdLst>
                <a:gd name="T0" fmla="*/ 0 w 23"/>
                <a:gd name="T1" fmla="*/ 0 h 9"/>
                <a:gd name="T2" fmla="*/ 0 w 23"/>
                <a:gd name="T3" fmla="*/ 9 h 9"/>
                <a:gd name="T4" fmla="*/ 23 w 23"/>
                <a:gd name="T5" fmla="*/ 9 h 9"/>
                <a:gd name="T6" fmla="*/ 22 w 23"/>
                <a:gd name="T7" fmla="*/ 0 h 9"/>
                <a:gd name="T8" fmla="*/ 0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0" y="0"/>
                  </a:moveTo>
                  <a:lnTo>
                    <a:pt x="0" y="9"/>
                  </a:lnTo>
                  <a:lnTo>
                    <a:pt x="23" y="9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4" name="Freeform 146"/>
            <p:cNvSpPr>
              <a:spLocks noEditPoints="1"/>
            </p:cNvSpPr>
            <p:nvPr/>
          </p:nvSpPr>
          <p:spPr bwMode="auto">
            <a:xfrm>
              <a:off x="2706688" y="5391150"/>
              <a:ext cx="39688" cy="15875"/>
            </a:xfrm>
            <a:custGeom>
              <a:avLst/>
              <a:gdLst>
                <a:gd name="T0" fmla="*/ 25 w 25"/>
                <a:gd name="T1" fmla="*/ 10 h 10"/>
                <a:gd name="T2" fmla="*/ 0 w 25"/>
                <a:gd name="T3" fmla="*/ 10 h 10"/>
                <a:gd name="T4" fmla="*/ 0 w 25"/>
                <a:gd name="T5" fmla="*/ 0 h 10"/>
                <a:gd name="T6" fmla="*/ 25 w 25"/>
                <a:gd name="T7" fmla="*/ 0 h 10"/>
                <a:gd name="T8" fmla="*/ 25 w 25"/>
                <a:gd name="T9" fmla="*/ 10 h 10"/>
                <a:gd name="T10" fmla="*/ 2 w 25"/>
                <a:gd name="T11" fmla="*/ 7 h 10"/>
                <a:gd name="T12" fmla="*/ 24 w 25"/>
                <a:gd name="T13" fmla="*/ 7 h 10"/>
                <a:gd name="T14" fmla="*/ 24 w 25"/>
                <a:gd name="T15" fmla="*/ 2 h 10"/>
                <a:gd name="T16" fmla="*/ 2 w 25"/>
                <a:gd name="T17" fmla="*/ 2 h 10"/>
                <a:gd name="T18" fmla="*/ 2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5" name="Rectangle 147"/>
            <p:cNvSpPr>
              <a:spLocks noChangeArrowheads="1"/>
            </p:cNvSpPr>
            <p:nvPr/>
          </p:nvSpPr>
          <p:spPr bwMode="auto">
            <a:xfrm>
              <a:off x="2749550" y="539115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6" name="Freeform 148"/>
            <p:cNvSpPr>
              <a:spLocks noEditPoints="1"/>
            </p:cNvSpPr>
            <p:nvPr/>
          </p:nvSpPr>
          <p:spPr bwMode="auto">
            <a:xfrm>
              <a:off x="2746375" y="5391150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2 w 27"/>
                <a:gd name="T3" fmla="*/ 10 h 10"/>
                <a:gd name="T4" fmla="*/ 0 w 27"/>
                <a:gd name="T5" fmla="*/ 0 h 10"/>
                <a:gd name="T6" fmla="*/ 26 w 27"/>
                <a:gd name="T7" fmla="*/ 0 h 10"/>
                <a:gd name="T8" fmla="*/ 27 w 27"/>
                <a:gd name="T9" fmla="*/ 10 h 10"/>
                <a:gd name="T10" fmla="*/ 3 w 27"/>
                <a:gd name="T11" fmla="*/ 7 h 10"/>
                <a:gd name="T12" fmla="*/ 26 w 27"/>
                <a:gd name="T13" fmla="*/ 7 h 10"/>
                <a:gd name="T14" fmla="*/ 24 w 27"/>
                <a:gd name="T15" fmla="*/ 2 h 10"/>
                <a:gd name="T16" fmla="*/ 3 w 27"/>
                <a:gd name="T17" fmla="*/ 2 h 10"/>
                <a:gd name="T18" fmla="*/ 3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0"/>
                  </a:lnTo>
                  <a:close/>
                  <a:moveTo>
                    <a:pt x="3" y="7"/>
                  </a:moveTo>
                  <a:lnTo>
                    <a:pt x="26" y="7"/>
                  </a:lnTo>
                  <a:lnTo>
                    <a:pt x="24" y="2"/>
                  </a:lnTo>
                  <a:lnTo>
                    <a:pt x="3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7" name="Rectangle 149"/>
            <p:cNvSpPr>
              <a:spLocks noChangeArrowheads="1"/>
            </p:cNvSpPr>
            <p:nvPr/>
          </p:nvSpPr>
          <p:spPr bwMode="auto">
            <a:xfrm>
              <a:off x="2789238" y="539115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8" name="Freeform 150"/>
            <p:cNvSpPr>
              <a:spLocks noEditPoints="1"/>
            </p:cNvSpPr>
            <p:nvPr/>
          </p:nvSpPr>
          <p:spPr bwMode="auto">
            <a:xfrm>
              <a:off x="2787650" y="5391150"/>
              <a:ext cx="41275" cy="15875"/>
            </a:xfrm>
            <a:custGeom>
              <a:avLst/>
              <a:gdLst>
                <a:gd name="T0" fmla="*/ 26 w 26"/>
                <a:gd name="T1" fmla="*/ 10 h 10"/>
                <a:gd name="T2" fmla="*/ 1 w 26"/>
                <a:gd name="T3" fmla="*/ 10 h 10"/>
                <a:gd name="T4" fmla="*/ 0 w 26"/>
                <a:gd name="T5" fmla="*/ 0 h 10"/>
                <a:gd name="T6" fmla="*/ 25 w 26"/>
                <a:gd name="T7" fmla="*/ 0 h 10"/>
                <a:gd name="T8" fmla="*/ 26 w 26"/>
                <a:gd name="T9" fmla="*/ 10 h 10"/>
                <a:gd name="T10" fmla="*/ 3 w 26"/>
                <a:gd name="T11" fmla="*/ 7 h 10"/>
                <a:gd name="T12" fmla="*/ 25 w 26"/>
                <a:gd name="T13" fmla="*/ 7 h 10"/>
                <a:gd name="T14" fmla="*/ 23 w 26"/>
                <a:gd name="T15" fmla="*/ 2 h 10"/>
                <a:gd name="T16" fmla="*/ 1 w 26"/>
                <a:gd name="T17" fmla="*/ 2 h 10"/>
                <a:gd name="T18" fmla="*/ 3 w 26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6" y="10"/>
                  </a:lnTo>
                  <a:close/>
                  <a:moveTo>
                    <a:pt x="3" y="7"/>
                  </a:moveTo>
                  <a:lnTo>
                    <a:pt x="25" y="7"/>
                  </a:lnTo>
                  <a:lnTo>
                    <a:pt x="23" y="2"/>
                  </a:lnTo>
                  <a:lnTo>
                    <a:pt x="1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9" name="Freeform 151"/>
            <p:cNvSpPr>
              <a:spLocks/>
            </p:cNvSpPr>
            <p:nvPr/>
          </p:nvSpPr>
          <p:spPr bwMode="auto">
            <a:xfrm>
              <a:off x="2828925" y="53911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2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0" name="Freeform 152"/>
            <p:cNvSpPr>
              <a:spLocks noEditPoints="1"/>
            </p:cNvSpPr>
            <p:nvPr/>
          </p:nvSpPr>
          <p:spPr bwMode="auto">
            <a:xfrm>
              <a:off x="2828925" y="5391150"/>
              <a:ext cx="39688" cy="15875"/>
            </a:xfrm>
            <a:custGeom>
              <a:avLst/>
              <a:gdLst>
                <a:gd name="T0" fmla="*/ 25 w 25"/>
                <a:gd name="T1" fmla="*/ 10 h 10"/>
                <a:gd name="T2" fmla="*/ 0 w 25"/>
                <a:gd name="T3" fmla="*/ 10 h 10"/>
                <a:gd name="T4" fmla="*/ 0 w 25"/>
                <a:gd name="T5" fmla="*/ 0 h 10"/>
                <a:gd name="T6" fmla="*/ 24 w 25"/>
                <a:gd name="T7" fmla="*/ 0 h 10"/>
                <a:gd name="T8" fmla="*/ 25 w 25"/>
                <a:gd name="T9" fmla="*/ 10 h 10"/>
                <a:gd name="T10" fmla="*/ 2 w 25"/>
                <a:gd name="T11" fmla="*/ 7 h 10"/>
                <a:gd name="T12" fmla="*/ 24 w 25"/>
                <a:gd name="T13" fmla="*/ 7 h 10"/>
                <a:gd name="T14" fmla="*/ 22 w 25"/>
                <a:gd name="T15" fmla="*/ 2 h 10"/>
                <a:gd name="T16" fmla="*/ 2 w 25"/>
                <a:gd name="T17" fmla="*/ 2 h 10"/>
                <a:gd name="T18" fmla="*/ 2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10"/>
                  </a:lnTo>
                  <a:close/>
                  <a:moveTo>
                    <a:pt x="2" y="7"/>
                  </a:moveTo>
                  <a:lnTo>
                    <a:pt x="24" y="7"/>
                  </a:lnTo>
                  <a:lnTo>
                    <a:pt x="22" y="2"/>
                  </a:lnTo>
                  <a:lnTo>
                    <a:pt x="2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1" name="Freeform 153"/>
            <p:cNvSpPr>
              <a:spLocks/>
            </p:cNvSpPr>
            <p:nvPr/>
          </p:nvSpPr>
          <p:spPr bwMode="auto">
            <a:xfrm>
              <a:off x="2871788" y="53911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2" name="Freeform 154"/>
            <p:cNvSpPr>
              <a:spLocks noEditPoints="1"/>
            </p:cNvSpPr>
            <p:nvPr/>
          </p:nvSpPr>
          <p:spPr bwMode="auto">
            <a:xfrm>
              <a:off x="2868613" y="5391150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2 w 27"/>
                <a:gd name="T3" fmla="*/ 10 h 10"/>
                <a:gd name="T4" fmla="*/ 0 w 27"/>
                <a:gd name="T5" fmla="*/ 0 h 10"/>
                <a:gd name="T6" fmla="*/ 26 w 27"/>
                <a:gd name="T7" fmla="*/ 0 h 10"/>
                <a:gd name="T8" fmla="*/ 27 w 27"/>
                <a:gd name="T9" fmla="*/ 10 h 10"/>
                <a:gd name="T10" fmla="*/ 3 w 27"/>
                <a:gd name="T11" fmla="*/ 7 h 10"/>
                <a:gd name="T12" fmla="*/ 26 w 27"/>
                <a:gd name="T13" fmla="*/ 7 h 10"/>
                <a:gd name="T14" fmla="*/ 24 w 27"/>
                <a:gd name="T15" fmla="*/ 2 h 10"/>
                <a:gd name="T16" fmla="*/ 3 w 27"/>
                <a:gd name="T17" fmla="*/ 2 h 10"/>
                <a:gd name="T18" fmla="*/ 3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0"/>
                  </a:lnTo>
                  <a:close/>
                  <a:moveTo>
                    <a:pt x="3" y="7"/>
                  </a:moveTo>
                  <a:lnTo>
                    <a:pt x="26" y="7"/>
                  </a:lnTo>
                  <a:lnTo>
                    <a:pt x="24" y="2"/>
                  </a:lnTo>
                  <a:lnTo>
                    <a:pt x="3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3" name="Freeform 155"/>
            <p:cNvSpPr>
              <a:spLocks/>
            </p:cNvSpPr>
            <p:nvPr/>
          </p:nvSpPr>
          <p:spPr bwMode="auto">
            <a:xfrm>
              <a:off x="2911475" y="53911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4" name="Freeform 156"/>
            <p:cNvSpPr>
              <a:spLocks noEditPoints="1"/>
            </p:cNvSpPr>
            <p:nvPr/>
          </p:nvSpPr>
          <p:spPr bwMode="auto">
            <a:xfrm>
              <a:off x="2911475" y="5391150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1 w 27"/>
                <a:gd name="T3" fmla="*/ 10 h 10"/>
                <a:gd name="T4" fmla="*/ 0 w 27"/>
                <a:gd name="T5" fmla="*/ 0 h 10"/>
                <a:gd name="T6" fmla="*/ 24 w 27"/>
                <a:gd name="T7" fmla="*/ 0 h 10"/>
                <a:gd name="T8" fmla="*/ 27 w 27"/>
                <a:gd name="T9" fmla="*/ 10 h 10"/>
                <a:gd name="T10" fmla="*/ 3 w 27"/>
                <a:gd name="T11" fmla="*/ 7 h 10"/>
                <a:gd name="T12" fmla="*/ 25 w 27"/>
                <a:gd name="T13" fmla="*/ 7 h 10"/>
                <a:gd name="T14" fmla="*/ 24 w 27"/>
                <a:gd name="T15" fmla="*/ 2 h 10"/>
                <a:gd name="T16" fmla="*/ 1 w 27"/>
                <a:gd name="T17" fmla="*/ 2 h 10"/>
                <a:gd name="T18" fmla="*/ 3 w 27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7" y="10"/>
                  </a:lnTo>
                  <a:close/>
                  <a:moveTo>
                    <a:pt x="3" y="7"/>
                  </a:moveTo>
                  <a:lnTo>
                    <a:pt x="25" y="7"/>
                  </a:lnTo>
                  <a:lnTo>
                    <a:pt x="24" y="2"/>
                  </a:lnTo>
                  <a:lnTo>
                    <a:pt x="1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5" name="Freeform 157"/>
            <p:cNvSpPr>
              <a:spLocks/>
            </p:cNvSpPr>
            <p:nvPr/>
          </p:nvSpPr>
          <p:spPr bwMode="auto">
            <a:xfrm>
              <a:off x="2230438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3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3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6" name="Freeform 158"/>
            <p:cNvSpPr>
              <a:spLocks noEditPoints="1"/>
            </p:cNvSpPr>
            <p:nvPr/>
          </p:nvSpPr>
          <p:spPr bwMode="auto">
            <a:xfrm>
              <a:off x="2227263" y="5407025"/>
              <a:ext cx="44450" cy="17462"/>
            </a:xfrm>
            <a:custGeom>
              <a:avLst/>
              <a:gdLst>
                <a:gd name="T0" fmla="*/ 25 w 28"/>
                <a:gd name="T1" fmla="*/ 11 h 11"/>
                <a:gd name="T2" fmla="*/ 0 w 28"/>
                <a:gd name="T3" fmla="*/ 11 h 11"/>
                <a:gd name="T4" fmla="*/ 3 w 28"/>
                <a:gd name="T5" fmla="*/ 0 h 11"/>
                <a:gd name="T6" fmla="*/ 28 w 28"/>
                <a:gd name="T7" fmla="*/ 0 h 11"/>
                <a:gd name="T8" fmla="*/ 25 w 28"/>
                <a:gd name="T9" fmla="*/ 11 h 11"/>
                <a:gd name="T10" fmla="*/ 2 w 28"/>
                <a:gd name="T11" fmla="*/ 9 h 11"/>
                <a:gd name="T12" fmla="*/ 24 w 28"/>
                <a:gd name="T13" fmla="*/ 9 h 11"/>
                <a:gd name="T14" fmla="*/ 27 w 28"/>
                <a:gd name="T15" fmla="*/ 2 h 11"/>
                <a:gd name="T16" fmla="*/ 5 w 28"/>
                <a:gd name="T17" fmla="*/ 2 h 11"/>
                <a:gd name="T18" fmla="*/ 2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5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5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7" y="2"/>
                  </a:lnTo>
                  <a:lnTo>
                    <a:pt x="5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7" name="Freeform 159"/>
            <p:cNvSpPr>
              <a:spLocks/>
            </p:cNvSpPr>
            <p:nvPr/>
          </p:nvSpPr>
          <p:spPr bwMode="auto">
            <a:xfrm>
              <a:off x="2270125" y="541020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4 w 27"/>
                <a:gd name="T3" fmla="*/ 9 h 9"/>
                <a:gd name="T4" fmla="*/ 27 w 27"/>
                <a:gd name="T5" fmla="*/ 0 h 9"/>
                <a:gd name="T6" fmla="*/ 3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4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8" name="Freeform 160"/>
            <p:cNvSpPr>
              <a:spLocks noEditPoints="1"/>
            </p:cNvSpPr>
            <p:nvPr/>
          </p:nvSpPr>
          <p:spPr bwMode="auto">
            <a:xfrm>
              <a:off x="2270125" y="5407025"/>
              <a:ext cx="44450" cy="17462"/>
            </a:xfrm>
            <a:custGeom>
              <a:avLst/>
              <a:gdLst>
                <a:gd name="T0" fmla="*/ 25 w 28"/>
                <a:gd name="T1" fmla="*/ 11 h 11"/>
                <a:gd name="T2" fmla="*/ 0 w 28"/>
                <a:gd name="T3" fmla="*/ 11 h 11"/>
                <a:gd name="T4" fmla="*/ 3 w 28"/>
                <a:gd name="T5" fmla="*/ 0 h 11"/>
                <a:gd name="T6" fmla="*/ 28 w 28"/>
                <a:gd name="T7" fmla="*/ 0 h 11"/>
                <a:gd name="T8" fmla="*/ 25 w 28"/>
                <a:gd name="T9" fmla="*/ 11 h 11"/>
                <a:gd name="T10" fmla="*/ 1 w 28"/>
                <a:gd name="T11" fmla="*/ 9 h 11"/>
                <a:gd name="T12" fmla="*/ 24 w 28"/>
                <a:gd name="T13" fmla="*/ 9 h 11"/>
                <a:gd name="T14" fmla="*/ 25 w 28"/>
                <a:gd name="T15" fmla="*/ 2 h 11"/>
                <a:gd name="T16" fmla="*/ 3 w 28"/>
                <a:gd name="T17" fmla="*/ 2 h 11"/>
                <a:gd name="T18" fmla="*/ 1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5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9" name="Freeform 161"/>
            <p:cNvSpPr>
              <a:spLocks/>
            </p:cNvSpPr>
            <p:nvPr/>
          </p:nvSpPr>
          <p:spPr bwMode="auto">
            <a:xfrm>
              <a:off x="2314575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0" name="Freeform 162"/>
            <p:cNvSpPr>
              <a:spLocks noEditPoints="1"/>
            </p:cNvSpPr>
            <p:nvPr/>
          </p:nvSpPr>
          <p:spPr bwMode="auto">
            <a:xfrm>
              <a:off x="2312988" y="5407025"/>
              <a:ext cx="44450" cy="17462"/>
            </a:xfrm>
            <a:custGeom>
              <a:avLst/>
              <a:gdLst>
                <a:gd name="T0" fmla="*/ 25 w 28"/>
                <a:gd name="T1" fmla="*/ 11 h 11"/>
                <a:gd name="T2" fmla="*/ 0 w 28"/>
                <a:gd name="T3" fmla="*/ 11 h 11"/>
                <a:gd name="T4" fmla="*/ 2 w 28"/>
                <a:gd name="T5" fmla="*/ 0 h 11"/>
                <a:gd name="T6" fmla="*/ 28 w 28"/>
                <a:gd name="T7" fmla="*/ 0 h 11"/>
                <a:gd name="T8" fmla="*/ 25 w 28"/>
                <a:gd name="T9" fmla="*/ 11 h 11"/>
                <a:gd name="T10" fmla="*/ 1 w 28"/>
                <a:gd name="T11" fmla="*/ 9 h 11"/>
                <a:gd name="T12" fmla="*/ 23 w 28"/>
                <a:gd name="T13" fmla="*/ 9 h 11"/>
                <a:gd name="T14" fmla="*/ 25 w 28"/>
                <a:gd name="T15" fmla="*/ 2 h 11"/>
                <a:gd name="T16" fmla="*/ 2 w 28"/>
                <a:gd name="T17" fmla="*/ 2 h 11"/>
                <a:gd name="T18" fmla="*/ 1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5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8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5" y="2"/>
                  </a:lnTo>
                  <a:lnTo>
                    <a:pt x="2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1" name="Freeform 163"/>
            <p:cNvSpPr>
              <a:spLocks/>
            </p:cNvSpPr>
            <p:nvPr/>
          </p:nvSpPr>
          <p:spPr bwMode="auto">
            <a:xfrm>
              <a:off x="2354263" y="541020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4 w 27"/>
                <a:gd name="T3" fmla="*/ 9 h 9"/>
                <a:gd name="T4" fmla="*/ 27 w 27"/>
                <a:gd name="T5" fmla="*/ 0 h 9"/>
                <a:gd name="T6" fmla="*/ 3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4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2" name="Freeform 164"/>
            <p:cNvSpPr>
              <a:spLocks noEditPoints="1"/>
            </p:cNvSpPr>
            <p:nvPr/>
          </p:nvSpPr>
          <p:spPr bwMode="auto">
            <a:xfrm>
              <a:off x="2354263" y="5407025"/>
              <a:ext cx="42863" cy="17462"/>
            </a:xfrm>
            <a:custGeom>
              <a:avLst/>
              <a:gdLst>
                <a:gd name="T0" fmla="*/ 25 w 27"/>
                <a:gd name="T1" fmla="*/ 11 h 11"/>
                <a:gd name="T2" fmla="*/ 0 w 27"/>
                <a:gd name="T3" fmla="*/ 11 h 11"/>
                <a:gd name="T4" fmla="*/ 2 w 27"/>
                <a:gd name="T5" fmla="*/ 0 h 11"/>
                <a:gd name="T6" fmla="*/ 27 w 27"/>
                <a:gd name="T7" fmla="*/ 0 h 11"/>
                <a:gd name="T8" fmla="*/ 25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5 w 27"/>
                <a:gd name="T15" fmla="*/ 2 h 11"/>
                <a:gd name="T16" fmla="*/ 3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3" name="Freeform 165"/>
            <p:cNvSpPr>
              <a:spLocks/>
            </p:cNvSpPr>
            <p:nvPr/>
          </p:nvSpPr>
          <p:spPr bwMode="auto">
            <a:xfrm>
              <a:off x="2393950" y="541020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6 w 27"/>
                <a:gd name="T3" fmla="*/ 9 h 9"/>
                <a:gd name="T4" fmla="*/ 27 w 27"/>
                <a:gd name="T5" fmla="*/ 0 h 9"/>
                <a:gd name="T6" fmla="*/ 3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6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4" name="Freeform 166"/>
            <p:cNvSpPr>
              <a:spLocks noEditPoints="1"/>
            </p:cNvSpPr>
            <p:nvPr/>
          </p:nvSpPr>
          <p:spPr bwMode="auto">
            <a:xfrm>
              <a:off x="2393950" y="5407025"/>
              <a:ext cx="42863" cy="17462"/>
            </a:xfrm>
            <a:custGeom>
              <a:avLst/>
              <a:gdLst>
                <a:gd name="T0" fmla="*/ 26 w 27"/>
                <a:gd name="T1" fmla="*/ 11 h 11"/>
                <a:gd name="T2" fmla="*/ 0 w 27"/>
                <a:gd name="T3" fmla="*/ 11 h 11"/>
                <a:gd name="T4" fmla="*/ 2 w 27"/>
                <a:gd name="T5" fmla="*/ 0 h 11"/>
                <a:gd name="T6" fmla="*/ 27 w 27"/>
                <a:gd name="T7" fmla="*/ 0 h 11"/>
                <a:gd name="T8" fmla="*/ 26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6 w 27"/>
                <a:gd name="T15" fmla="*/ 2 h 11"/>
                <a:gd name="T16" fmla="*/ 3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6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6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6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5" name="Freeform 167"/>
            <p:cNvSpPr>
              <a:spLocks/>
            </p:cNvSpPr>
            <p:nvPr/>
          </p:nvSpPr>
          <p:spPr bwMode="auto">
            <a:xfrm>
              <a:off x="2436813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6" name="Freeform 168"/>
            <p:cNvSpPr>
              <a:spLocks noEditPoints="1"/>
            </p:cNvSpPr>
            <p:nvPr/>
          </p:nvSpPr>
          <p:spPr bwMode="auto">
            <a:xfrm>
              <a:off x="2436813" y="5407025"/>
              <a:ext cx="42863" cy="17462"/>
            </a:xfrm>
            <a:custGeom>
              <a:avLst/>
              <a:gdLst>
                <a:gd name="T0" fmla="*/ 25 w 27"/>
                <a:gd name="T1" fmla="*/ 11 h 11"/>
                <a:gd name="T2" fmla="*/ 0 w 27"/>
                <a:gd name="T3" fmla="*/ 11 h 11"/>
                <a:gd name="T4" fmla="*/ 1 w 27"/>
                <a:gd name="T5" fmla="*/ 0 h 11"/>
                <a:gd name="T6" fmla="*/ 27 w 27"/>
                <a:gd name="T7" fmla="*/ 0 h 11"/>
                <a:gd name="T8" fmla="*/ 25 w 27"/>
                <a:gd name="T9" fmla="*/ 11 h 11"/>
                <a:gd name="T10" fmla="*/ 1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3 w 27"/>
                <a:gd name="T17" fmla="*/ 2 h 11"/>
                <a:gd name="T18" fmla="*/ 1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lnTo>
                    <a:pt x="0" y="11"/>
                  </a:lnTo>
                  <a:lnTo>
                    <a:pt x="1" y="0"/>
                  </a:lnTo>
                  <a:lnTo>
                    <a:pt x="27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3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7" name="Freeform 169"/>
            <p:cNvSpPr>
              <a:spLocks/>
            </p:cNvSpPr>
            <p:nvPr/>
          </p:nvSpPr>
          <p:spPr bwMode="auto">
            <a:xfrm>
              <a:off x="2479675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3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3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8" name="Freeform 170"/>
            <p:cNvSpPr>
              <a:spLocks noEditPoints="1"/>
            </p:cNvSpPr>
            <p:nvPr/>
          </p:nvSpPr>
          <p:spPr bwMode="auto">
            <a:xfrm>
              <a:off x="2479675" y="5407025"/>
              <a:ext cx="41275" cy="17462"/>
            </a:xfrm>
            <a:custGeom>
              <a:avLst/>
              <a:gdLst>
                <a:gd name="T0" fmla="*/ 25 w 26"/>
                <a:gd name="T1" fmla="*/ 11 h 11"/>
                <a:gd name="T2" fmla="*/ 0 w 26"/>
                <a:gd name="T3" fmla="*/ 11 h 11"/>
                <a:gd name="T4" fmla="*/ 1 w 26"/>
                <a:gd name="T5" fmla="*/ 0 h 11"/>
                <a:gd name="T6" fmla="*/ 26 w 26"/>
                <a:gd name="T7" fmla="*/ 0 h 11"/>
                <a:gd name="T8" fmla="*/ 25 w 26"/>
                <a:gd name="T9" fmla="*/ 11 h 11"/>
                <a:gd name="T10" fmla="*/ 1 w 26"/>
                <a:gd name="T11" fmla="*/ 9 h 11"/>
                <a:gd name="T12" fmla="*/ 23 w 26"/>
                <a:gd name="T13" fmla="*/ 9 h 11"/>
                <a:gd name="T14" fmla="*/ 25 w 26"/>
                <a:gd name="T15" fmla="*/ 2 h 11"/>
                <a:gd name="T16" fmla="*/ 3 w 26"/>
                <a:gd name="T17" fmla="*/ 2 h 11"/>
                <a:gd name="T18" fmla="*/ 1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11"/>
                  </a:moveTo>
                  <a:lnTo>
                    <a:pt x="0" y="11"/>
                  </a:lnTo>
                  <a:lnTo>
                    <a:pt x="1" y="0"/>
                  </a:lnTo>
                  <a:lnTo>
                    <a:pt x="26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9" name="Freeform 171"/>
            <p:cNvSpPr>
              <a:spLocks/>
            </p:cNvSpPr>
            <p:nvPr/>
          </p:nvSpPr>
          <p:spPr bwMode="auto">
            <a:xfrm>
              <a:off x="2520950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2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0" name="Freeform 172"/>
            <p:cNvSpPr>
              <a:spLocks noEditPoints="1"/>
            </p:cNvSpPr>
            <p:nvPr/>
          </p:nvSpPr>
          <p:spPr bwMode="auto">
            <a:xfrm>
              <a:off x="2519363" y="5407025"/>
              <a:ext cx="41275" cy="17462"/>
            </a:xfrm>
            <a:custGeom>
              <a:avLst/>
              <a:gdLst>
                <a:gd name="T0" fmla="*/ 26 w 26"/>
                <a:gd name="T1" fmla="*/ 11 h 11"/>
                <a:gd name="T2" fmla="*/ 0 w 26"/>
                <a:gd name="T3" fmla="*/ 11 h 11"/>
                <a:gd name="T4" fmla="*/ 1 w 26"/>
                <a:gd name="T5" fmla="*/ 0 h 11"/>
                <a:gd name="T6" fmla="*/ 26 w 26"/>
                <a:gd name="T7" fmla="*/ 0 h 11"/>
                <a:gd name="T8" fmla="*/ 26 w 26"/>
                <a:gd name="T9" fmla="*/ 11 h 11"/>
                <a:gd name="T10" fmla="*/ 3 w 26"/>
                <a:gd name="T11" fmla="*/ 9 h 11"/>
                <a:gd name="T12" fmla="*/ 25 w 26"/>
                <a:gd name="T13" fmla="*/ 9 h 11"/>
                <a:gd name="T14" fmla="*/ 25 w 26"/>
                <a:gd name="T15" fmla="*/ 2 h 11"/>
                <a:gd name="T16" fmla="*/ 3 w 26"/>
                <a:gd name="T17" fmla="*/ 2 h 11"/>
                <a:gd name="T18" fmla="*/ 3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0" y="11"/>
                  </a:lnTo>
                  <a:lnTo>
                    <a:pt x="1" y="0"/>
                  </a:lnTo>
                  <a:lnTo>
                    <a:pt x="26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1" name="Freeform 173"/>
            <p:cNvSpPr>
              <a:spLocks/>
            </p:cNvSpPr>
            <p:nvPr/>
          </p:nvSpPr>
          <p:spPr bwMode="auto">
            <a:xfrm>
              <a:off x="2563813" y="541020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5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5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2" name="Freeform 174"/>
            <p:cNvSpPr>
              <a:spLocks noEditPoints="1"/>
            </p:cNvSpPr>
            <p:nvPr/>
          </p:nvSpPr>
          <p:spPr bwMode="auto">
            <a:xfrm>
              <a:off x="2563813" y="5407025"/>
              <a:ext cx="39688" cy="17462"/>
            </a:xfrm>
            <a:custGeom>
              <a:avLst/>
              <a:gdLst>
                <a:gd name="T0" fmla="*/ 25 w 25"/>
                <a:gd name="T1" fmla="*/ 11 h 11"/>
                <a:gd name="T2" fmla="*/ 0 w 25"/>
                <a:gd name="T3" fmla="*/ 11 h 11"/>
                <a:gd name="T4" fmla="*/ 0 w 25"/>
                <a:gd name="T5" fmla="*/ 0 h 11"/>
                <a:gd name="T6" fmla="*/ 25 w 25"/>
                <a:gd name="T7" fmla="*/ 0 h 11"/>
                <a:gd name="T8" fmla="*/ 25 w 25"/>
                <a:gd name="T9" fmla="*/ 11 h 11"/>
                <a:gd name="T10" fmla="*/ 1 w 25"/>
                <a:gd name="T11" fmla="*/ 9 h 11"/>
                <a:gd name="T12" fmla="*/ 24 w 25"/>
                <a:gd name="T13" fmla="*/ 9 h 11"/>
                <a:gd name="T14" fmla="*/ 24 w 25"/>
                <a:gd name="T15" fmla="*/ 2 h 11"/>
                <a:gd name="T16" fmla="*/ 1 w 25"/>
                <a:gd name="T17" fmla="*/ 2 h 11"/>
                <a:gd name="T18" fmla="*/ 1 w 2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3" name="Rectangle 175"/>
            <p:cNvSpPr>
              <a:spLocks noChangeArrowheads="1"/>
            </p:cNvSpPr>
            <p:nvPr/>
          </p:nvSpPr>
          <p:spPr bwMode="auto">
            <a:xfrm>
              <a:off x="2606675" y="5410200"/>
              <a:ext cx="36513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4" name="Freeform 176"/>
            <p:cNvSpPr>
              <a:spLocks noEditPoints="1"/>
            </p:cNvSpPr>
            <p:nvPr/>
          </p:nvSpPr>
          <p:spPr bwMode="auto">
            <a:xfrm>
              <a:off x="2606675" y="5407025"/>
              <a:ext cx="39688" cy="17462"/>
            </a:xfrm>
            <a:custGeom>
              <a:avLst/>
              <a:gdLst>
                <a:gd name="T0" fmla="*/ 25 w 25"/>
                <a:gd name="T1" fmla="*/ 11 h 11"/>
                <a:gd name="T2" fmla="*/ 0 w 25"/>
                <a:gd name="T3" fmla="*/ 11 h 11"/>
                <a:gd name="T4" fmla="*/ 0 w 25"/>
                <a:gd name="T5" fmla="*/ 0 h 11"/>
                <a:gd name="T6" fmla="*/ 25 w 25"/>
                <a:gd name="T7" fmla="*/ 0 h 11"/>
                <a:gd name="T8" fmla="*/ 25 w 25"/>
                <a:gd name="T9" fmla="*/ 11 h 11"/>
                <a:gd name="T10" fmla="*/ 1 w 25"/>
                <a:gd name="T11" fmla="*/ 9 h 11"/>
                <a:gd name="T12" fmla="*/ 23 w 25"/>
                <a:gd name="T13" fmla="*/ 9 h 11"/>
                <a:gd name="T14" fmla="*/ 23 w 25"/>
                <a:gd name="T15" fmla="*/ 2 h 11"/>
                <a:gd name="T16" fmla="*/ 1 w 25"/>
                <a:gd name="T17" fmla="*/ 2 h 11"/>
                <a:gd name="T18" fmla="*/ 1 w 2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5" name="Freeform 177"/>
            <p:cNvSpPr>
              <a:spLocks/>
            </p:cNvSpPr>
            <p:nvPr/>
          </p:nvSpPr>
          <p:spPr bwMode="auto">
            <a:xfrm>
              <a:off x="2647950" y="5410200"/>
              <a:ext cx="39688" cy="14287"/>
            </a:xfrm>
            <a:custGeom>
              <a:avLst/>
              <a:gdLst>
                <a:gd name="T0" fmla="*/ 2 w 25"/>
                <a:gd name="T1" fmla="*/ 0 h 9"/>
                <a:gd name="T2" fmla="*/ 0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2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" y="0"/>
                  </a:moveTo>
                  <a:lnTo>
                    <a:pt x="0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6" name="Freeform 178"/>
            <p:cNvSpPr>
              <a:spLocks noEditPoints="1"/>
            </p:cNvSpPr>
            <p:nvPr/>
          </p:nvSpPr>
          <p:spPr bwMode="auto">
            <a:xfrm>
              <a:off x="2647950" y="5407025"/>
              <a:ext cx="39688" cy="17462"/>
            </a:xfrm>
            <a:custGeom>
              <a:avLst/>
              <a:gdLst>
                <a:gd name="T0" fmla="*/ 25 w 25"/>
                <a:gd name="T1" fmla="*/ 11 h 11"/>
                <a:gd name="T2" fmla="*/ 0 w 25"/>
                <a:gd name="T3" fmla="*/ 11 h 11"/>
                <a:gd name="T4" fmla="*/ 0 w 25"/>
                <a:gd name="T5" fmla="*/ 0 h 11"/>
                <a:gd name="T6" fmla="*/ 25 w 25"/>
                <a:gd name="T7" fmla="*/ 0 h 11"/>
                <a:gd name="T8" fmla="*/ 25 w 25"/>
                <a:gd name="T9" fmla="*/ 11 h 11"/>
                <a:gd name="T10" fmla="*/ 2 w 25"/>
                <a:gd name="T11" fmla="*/ 9 h 11"/>
                <a:gd name="T12" fmla="*/ 24 w 25"/>
                <a:gd name="T13" fmla="*/ 9 h 11"/>
                <a:gd name="T14" fmla="*/ 24 w 25"/>
                <a:gd name="T15" fmla="*/ 2 h 11"/>
                <a:gd name="T16" fmla="*/ 2 w 25"/>
                <a:gd name="T17" fmla="*/ 2 h 11"/>
                <a:gd name="T18" fmla="*/ 2 w 2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7" name="Rectangle 179"/>
            <p:cNvSpPr>
              <a:spLocks noChangeArrowheads="1"/>
            </p:cNvSpPr>
            <p:nvPr/>
          </p:nvSpPr>
          <p:spPr bwMode="auto">
            <a:xfrm>
              <a:off x="2690813" y="541020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8" name="Freeform 180"/>
            <p:cNvSpPr>
              <a:spLocks noEditPoints="1"/>
            </p:cNvSpPr>
            <p:nvPr/>
          </p:nvSpPr>
          <p:spPr bwMode="auto">
            <a:xfrm>
              <a:off x="2687638" y="540702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6 w 27"/>
                <a:gd name="T7" fmla="*/ 0 h 11"/>
                <a:gd name="T8" fmla="*/ 27 w 27"/>
                <a:gd name="T9" fmla="*/ 11 h 11"/>
                <a:gd name="T10" fmla="*/ 3 w 27"/>
                <a:gd name="T11" fmla="*/ 9 h 11"/>
                <a:gd name="T12" fmla="*/ 26 w 27"/>
                <a:gd name="T13" fmla="*/ 9 h 11"/>
                <a:gd name="T14" fmla="*/ 24 w 27"/>
                <a:gd name="T15" fmla="*/ 2 h 11"/>
                <a:gd name="T16" fmla="*/ 3 w 27"/>
                <a:gd name="T17" fmla="*/ 2 h 11"/>
                <a:gd name="T18" fmla="*/ 3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4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9" name="Rectangle 181"/>
            <p:cNvSpPr>
              <a:spLocks noChangeArrowheads="1"/>
            </p:cNvSpPr>
            <p:nvPr/>
          </p:nvSpPr>
          <p:spPr bwMode="auto">
            <a:xfrm>
              <a:off x="2730500" y="541020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0" name="Freeform 182"/>
            <p:cNvSpPr>
              <a:spLocks noEditPoints="1"/>
            </p:cNvSpPr>
            <p:nvPr/>
          </p:nvSpPr>
          <p:spPr bwMode="auto">
            <a:xfrm>
              <a:off x="2730500" y="5407025"/>
              <a:ext cx="39688" cy="17462"/>
            </a:xfrm>
            <a:custGeom>
              <a:avLst/>
              <a:gdLst>
                <a:gd name="T0" fmla="*/ 25 w 25"/>
                <a:gd name="T1" fmla="*/ 11 h 11"/>
                <a:gd name="T2" fmla="*/ 0 w 25"/>
                <a:gd name="T3" fmla="*/ 11 h 11"/>
                <a:gd name="T4" fmla="*/ 0 w 25"/>
                <a:gd name="T5" fmla="*/ 0 h 11"/>
                <a:gd name="T6" fmla="*/ 25 w 25"/>
                <a:gd name="T7" fmla="*/ 0 h 11"/>
                <a:gd name="T8" fmla="*/ 25 w 25"/>
                <a:gd name="T9" fmla="*/ 11 h 11"/>
                <a:gd name="T10" fmla="*/ 1 w 25"/>
                <a:gd name="T11" fmla="*/ 9 h 11"/>
                <a:gd name="T12" fmla="*/ 24 w 25"/>
                <a:gd name="T13" fmla="*/ 9 h 11"/>
                <a:gd name="T14" fmla="*/ 24 w 25"/>
                <a:gd name="T15" fmla="*/ 2 h 11"/>
                <a:gd name="T16" fmla="*/ 1 w 25"/>
                <a:gd name="T17" fmla="*/ 2 h 11"/>
                <a:gd name="T18" fmla="*/ 1 w 2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1" name="Rectangle 183"/>
            <p:cNvSpPr>
              <a:spLocks noChangeArrowheads="1"/>
            </p:cNvSpPr>
            <p:nvPr/>
          </p:nvSpPr>
          <p:spPr bwMode="auto">
            <a:xfrm>
              <a:off x="2773363" y="5410200"/>
              <a:ext cx="36513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2" name="Freeform 184"/>
            <p:cNvSpPr>
              <a:spLocks noEditPoints="1"/>
            </p:cNvSpPr>
            <p:nvPr/>
          </p:nvSpPr>
          <p:spPr bwMode="auto">
            <a:xfrm>
              <a:off x="2770188" y="540702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5 w 27"/>
                <a:gd name="T7" fmla="*/ 0 h 11"/>
                <a:gd name="T8" fmla="*/ 27 w 27"/>
                <a:gd name="T9" fmla="*/ 11 h 11"/>
                <a:gd name="T10" fmla="*/ 3 w 27"/>
                <a:gd name="T11" fmla="*/ 9 h 11"/>
                <a:gd name="T12" fmla="*/ 25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3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3" name="Rectangle 185"/>
            <p:cNvSpPr>
              <a:spLocks noChangeArrowheads="1"/>
            </p:cNvSpPr>
            <p:nvPr/>
          </p:nvSpPr>
          <p:spPr bwMode="auto">
            <a:xfrm>
              <a:off x="2814638" y="541020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4" name="Freeform 186"/>
            <p:cNvSpPr>
              <a:spLocks noEditPoints="1"/>
            </p:cNvSpPr>
            <p:nvPr/>
          </p:nvSpPr>
          <p:spPr bwMode="auto">
            <a:xfrm>
              <a:off x="2813050" y="5407025"/>
              <a:ext cx="41275" cy="17462"/>
            </a:xfrm>
            <a:custGeom>
              <a:avLst/>
              <a:gdLst>
                <a:gd name="T0" fmla="*/ 26 w 26"/>
                <a:gd name="T1" fmla="*/ 11 h 11"/>
                <a:gd name="T2" fmla="*/ 1 w 26"/>
                <a:gd name="T3" fmla="*/ 11 h 11"/>
                <a:gd name="T4" fmla="*/ 0 w 26"/>
                <a:gd name="T5" fmla="*/ 0 h 11"/>
                <a:gd name="T6" fmla="*/ 25 w 26"/>
                <a:gd name="T7" fmla="*/ 0 h 11"/>
                <a:gd name="T8" fmla="*/ 26 w 26"/>
                <a:gd name="T9" fmla="*/ 11 h 11"/>
                <a:gd name="T10" fmla="*/ 3 w 26"/>
                <a:gd name="T11" fmla="*/ 9 h 11"/>
                <a:gd name="T12" fmla="*/ 25 w 26"/>
                <a:gd name="T13" fmla="*/ 9 h 11"/>
                <a:gd name="T14" fmla="*/ 24 w 26"/>
                <a:gd name="T15" fmla="*/ 2 h 11"/>
                <a:gd name="T16" fmla="*/ 1 w 26"/>
                <a:gd name="T17" fmla="*/ 2 h 11"/>
                <a:gd name="T18" fmla="*/ 3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1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5" name="Freeform 187"/>
            <p:cNvSpPr>
              <a:spLocks/>
            </p:cNvSpPr>
            <p:nvPr/>
          </p:nvSpPr>
          <p:spPr bwMode="auto">
            <a:xfrm>
              <a:off x="2854325" y="5410200"/>
              <a:ext cx="41275" cy="14287"/>
            </a:xfrm>
            <a:custGeom>
              <a:avLst/>
              <a:gdLst>
                <a:gd name="T0" fmla="*/ 0 w 26"/>
                <a:gd name="T1" fmla="*/ 0 h 9"/>
                <a:gd name="T2" fmla="*/ 2 w 26"/>
                <a:gd name="T3" fmla="*/ 9 h 9"/>
                <a:gd name="T4" fmla="*/ 26 w 26"/>
                <a:gd name="T5" fmla="*/ 9 h 9"/>
                <a:gd name="T6" fmla="*/ 24 w 26"/>
                <a:gd name="T7" fmla="*/ 0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" y="9"/>
                  </a:lnTo>
                  <a:lnTo>
                    <a:pt x="26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6" name="Freeform 188"/>
            <p:cNvSpPr>
              <a:spLocks noEditPoints="1"/>
            </p:cNvSpPr>
            <p:nvPr/>
          </p:nvSpPr>
          <p:spPr bwMode="auto">
            <a:xfrm>
              <a:off x="2854325" y="540702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6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7" name="Freeform 189"/>
            <p:cNvSpPr>
              <a:spLocks/>
            </p:cNvSpPr>
            <p:nvPr/>
          </p:nvSpPr>
          <p:spPr bwMode="auto">
            <a:xfrm>
              <a:off x="2281238" y="542925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4 w 27"/>
                <a:gd name="T3" fmla="*/ 9 h 9"/>
                <a:gd name="T4" fmla="*/ 27 w 27"/>
                <a:gd name="T5" fmla="*/ 0 h 9"/>
                <a:gd name="T6" fmla="*/ 3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4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8" name="Freeform 190"/>
            <p:cNvSpPr>
              <a:spLocks noEditPoints="1"/>
            </p:cNvSpPr>
            <p:nvPr/>
          </p:nvSpPr>
          <p:spPr bwMode="auto">
            <a:xfrm>
              <a:off x="2279650" y="5426075"/>
              <a:ext cx="44450" cy="17462"/>
            </a:xfrm>
            <a:custGeom>
              <a:avLst/>
              <a:gdLst>
                <a:gd name="T0" fmla="*/ 26 w 28"/>
                <a:gd name="T1" fmla="*/ 11 h 11"/>
                <a:gd name="T2" fmla="*/ 0 w 28"/>
                <a:gd name="T3" fmla="*/ 11 h 11"/>
                <a:gd name="T4" fmla="*/ 3 w 28"/>
                <a:gd name="T5" fmla="*/ 0 h 11"/>
                <a:gd name="T6" fmla="*/ 28 w 28"/>
                <a:gd name="T7" fmla="*/ 0 h 11"/>
                <a:gd name="T8" fmla="*/ 26 w 28"/>
                <a:gd name="T9" fmla="*/ 11 h 11"/>
                <a:gd name="T10" fmla="*/ 3 w 28"/>
                <a:gd name="T11" fmla="*/ 9 h 11"/>
                <a:gd name="T12" fmla="*/ 25 w 28"/>
                <a:gd name="T13" fmla="*/ 9 h 11"/>
                <a:gd name="T14" fmla="*/ 26 w 28"/>
                <a:gd name="T15" fmla="*/ 2 h 11"/>
                <a:gd name="T16" fmla="*/ 4 w 28"/>
                <a:gd name="T17" fmla="*/ 2 h 11"/>
                <a:gd name="T18" fmla="*/ 3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6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6" y="2"/>
                  </a:lnTo>
                  <a:lnTo>
                    <a:pt x="4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9" name="Freeform 191"/>
            <p:cNvSpPr>
              <a:spLocks/>
            </p:cNvSpPr>
            <p:nvPr/>
          </p:nvSpPr>
          <p:spPr bwMode="auto">
            <a:xfrm>
              <a:off x="2324100" y="542925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4 w 27"/>
                <a:gd name="T3" fmla="*/ 9 h 9"/>
                <a:gd name="T4" fmla="*/ 27 w 27"/>
                <a:gd name="T5" fmla="*/ 0 h 9"/>
                <a:gd name="T6" fmla="*/ 1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4" y="9"/>
                  </a:lnTo>
                  <a:lnTo>
                    <a:pt x="27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0" name="Freeform 192"/>
            <p:cNvSpPr>
              <a:spLocks noEditPoints="1"/>
            </p:cNvSpPr>
            <p:nvPr/>
          </p:nvSpPr>
          <p:spPr bwMode="auto">
            <a:xfrm>
              <a:off x="2320925" y="5426075"/>
              <a:ext cx="46038" cy="17462"/>
            </a:xfrm>
            <a:custGeom>
              <a:avLst/>
              <a:gdLst>
                <a:gd name="T0" fmla="*/ 27 w 29"/>
                <a:gd name="T1" fmla="*/ 11 h 11"/>
                <a:gd name="T2" fmla="*/ 0 w 29"/>
                <a:gd name="T3" fmla="*/ 11 h 11"/>
                <a:gd name="T4" fmla="*/ 3 w 29"/>
                <a:gd name="T5" fmla="*/ 0 h 11"/>
                <a:gd name="T6" fmla="*/ 29 w 29"/>
                <a:gd name="T7" fmla="*/ 0 h 11"/>
                <a:gd name="T8" fmla="*/ 27 w 29"/>
                <a:gd name="T9" fmla="*/ 11 h 11"/>
                <a:gd name="T10" fmla="*/ 3 w 29"/>
                <a:gd name="T11" fmla="*/ 9 h 11"/>
                <a:gd name="T12" fmla="*/ 26 w 29"/>
                <a:gd name="T13" fmla="*/ 9 h 11"/>
                <a:gd name="T14" fmla="*/ 27 w 29"/>
                <a:gd name="T15" fmla="*/ 2 h 11"/>
                <a:gd name="T16" fmla="*/ 5 w 29"/>
                <a:gd name="T17" fmla="*/ 2 h 11"/>
                <a:gd name="T18" fmla="*/ 3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7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29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7" y="2"/>
                  </a:lnTo>
                  <a:lnTo>
                    <a:pt x="5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1" name="Freeform 193"/>
            <p:cNvSpPr>
              <a:spLocks/>
            </p:cNvSpPr>
            <p:nvPr/>
          </p:nvSpPr>
          <p:spPr bwMode="auto">
            <a:xfrm>
              <a:off x="2366963" y="5429250"/>
              <a:ext cx="41275" cy="14287"/>
            </a:xfrm>
            <a:custGeom>
              <a:avLst/>
              <a:gdLst>
                <a:gd name="T0" fmla="*/ 0 w 26"/>
                <a:gd name="T1" fmla="*/ 9 h 9"/>
                <a:gd name="T2" fmla="*/ 25 w 26"/>
                <a:gd name="T3" fmla="*/ 9 h 9"/>
                <a:gd name="T4" fmla="*/ 26 w 26"/>
                <a:gd name="T5" fmla="*/ 0 h 9"/>
                <a:gd name="T6" fmla="*/ 3 w 26"/>
                <a:gd name="T7" fmla="*/ 0 h 9"/>
                <a:gd name="T8" fmla="*/ 0 w 2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9"/>
                  </a:moveTo>
                  <a:lnTo>
                    <a:pt x="25" y="9"/>
                  </a:lnTo>
                  <a:lnTo>
                    <a:pt x="26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2" name="Freeform 194"/>
            <p:cNvSpPr>
              <a:spLocks noEditPoints="1"/>
            </p:cNvSpPr>
            <p:nvPr/>
          </p:nvSpPr>
          <p:spPr bwMode="auto">
            <a:xfrm>
              <a:off x="2366963" y="5426075"/>
              <a:ext cx="41275" cy="17462"/>
            </a:xfrm>
            <a:custGeom>
              <a:avLst/>
              <a:gdLst>
                <a:gd name="T0" fmla="*/ 25 w 26"/>
                <a:gd name="T1" fmla="*/ 11 h 11"/>
                <a:gd name="T2" fmla="*/ 0 w 26"/>
                <a:gd name="T3" fmla="*/ 11 h 11"/>
                <a:gd name="T4" fmla="*/ 1 w 26"/>
                <a:gd name="T5" fmla="*/ 0 h 11"/>
                <a:gd name="T6" fmla="*/ 26 w 26"/>
                <a:gd name="T7" fmla="*/ 0 h 11"/>
                <a:gd name="T8" fmla="*/ 25 w 26"/>
                <a:gd name="T9" fmla="*/ 11 h 11"/>
                <a:gd name="T10" fmla="*/ 1 w 26"/>
                <a:gd name="T11" fmla="*/ 9 h 11"/>
                <a:gd name="T12" fmla="*/ 23 w 26"/>
                <a:gd name="T13" fmla="*/ 9 h 11"/>
                <a:gd name="T14" fmla="*/ 25 w 26"/>
                <a:gd name="T15" fmla="*/ 2 h 11"/>
                <a:gd name="T16" fmla="*/ 3 w 26"/>
                <a:gd name="T17" fmla="*/ 2 h 11"/>
                <a:gd name="T18" fmla="*/ 1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11"/>
                  </a:moveTo>
                  <a:lnTo>
                    <a:pt x="0" y="11"/>
                  </a:lnTo>
                  <a:lnTo>
                    <a:pt x="1" y="0"/>
                  </a:lnTo>
                  <a:lnTo>
                    <a:pt x="26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3" name="Freeform 195"/>
            <p:cNvSpPr>
              <a:spLocks/>
            </p:cNvSpPr>
            <p:nvPr/>
          </p:nvSpPr>
          <p:spPr bwMode="auto">
            <a:xfrm>
              <a:off x="2408238" y="542925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5 w 27"/>
                <a:gd name="T3" fmla="*/ 9 h 9"/>
                <a:gd name="T4" fmla="*/ 27 w 27"/>
                <a:gd name="T5" fmla="*/ 0 h 9"/>
                <a:gd name="T6" fmla="*/ 2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5" y="9"/>
                  </a:lnTo>
                  <a:lnTo>
                    <a:pt x="27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4" name="Freeform 196"/>
            <p:cNvSpPr>
              <a:spLocks noEditPoints="1"/>
            </p:cNvSpPr>
            <p:nvPr/>
          </p:nvSpPr>
          <p:spPr bwMode="auto">
            <a:xfrm>
              <a:off x="2408238" y="5426075"/>
              <a:ext cx="42863" cy="17462"/>
            </a:xfrm>
            <a:custGeom>
              <a:avLst/>
              <a:gdLst>
                <a:gd name="T0" fmla="*/ 25 w 27"/>
                <a:gd name="T1" fmla="*/ 11 h 11"/>
                <a:gd name="T2" fmla="*/ 0 w 27"/>
                <a:gd name="T3" fmla="*/ 11 h 11"/>
                <a:gd name="T4" fmla="*/ 2 w 27"/>
                <a:gd name="T5" fmla="*/ 0 h 11"/>
                <a:gd name="T6" fmla="*/ 27 w 27"/>
                <a:gd name="T7" fmla="*/ 0 h 11"/>
                <a:gd name="T8" fmla="*/ 25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5 w 27"/>
                <a:gd name="T15" fmla="*/ 2 h 11"/>
                <a:gd name="T16" fmla="*/ 3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5" name="Freeform 197"/>
            <p:cNvSpPr>
              <a:spLocks/>
            </p:cNvSpPr>
            <p:nvPr/>
          </p:nvSpPr>
          <p:spPr bwMode="auto">
            <a:xfrm>
              <a:off x="2451100" y="54292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4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4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6" name="Freeform 198"/>
            <p:cNvSpPr>
              <a:spLocks noEditPoints="1"/>
            </p:cNvSpPr>
            <p:nvPr/>
          </p:nvSpPr>
          <p:spPr bwMode="auto">
            <a:xfrm>
              <a:off x="2447925" y="5426075"/>
              <a:ext cx="46038" cy="17462"/>
            </a:xfrm>
            <a:custGeom>
              <a:avLst/>
              <a:gdLst>
                <a:gd name="T0" fmla="*/ 27 w 29"/>
                <a:gd name="T1" fmla="*/ 11 h 11"/>
                <a:gd name="T2" fmla="*/ 0 w 29"/>
                <a:gd name="T3" fmla="*/ 11 h 11"/>
                <a:gd name="T4" fmla="*/ 2 w 29"/>
                <a:gd name="T5" fmla="*/ 0 h 11"/>
                <a:gd name="T6" fmla="*/ 29 w 29"/>
                <a:gd name="T7" fmla="*/ 0 h 11"/>
                <a:gd name="T8" fmla="*/ 27 w 29"/>
                <a:gd name="T9" fmla="*/ 11 h 11"/>
                <a:gd name="T10" fmla="*/ 2 w 29"/>
                <a:gd name="T11" fmla="*/ 9 h 11"/>
                <a:gd name="T12" fmla="*/ 26 w 29"/>
                <a:gd name="T13" fmla="*/ 9 h 11"/>
                <a:gd name="T14" fmla="*/ 26 w 29"/>
                <a:gd name="T15" fmla="*/ 2 h 11"/>
                <a:gd name="T16" fmla="*/ 3 w 29"/>
                <a:gd name="T17" fmla="*/ 2 h 11"/>
                <a:gd name="T18" fmla="*/ 2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7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9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6" y="9"/>
                  </a:lnTo>
                  <a:lnTo>
                    <a:pt x="26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7" name="Freeform 199"/>
            <p:cNvSpPr>
              <a:spLocks/>
            </p:cNvSpPr>
            <p:nvPr/>
          </p:nvSpPr>
          <p:spPr bwMode="auto">
            <a:xfrm>
              <a:off x="2493963" y="54292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3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3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8" name="Freeform 200"/>
            <p:cNvSpPr>
              <a:spLocks noEditPoints="1"/>
            </p:cNvSpPr>
            <p:nvPr/>
          </p:nvSpPr>
          <p:spPr bwMode="auto">
            <a:xfrm>
              <a:off x="2490788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0 w 27"/>
                <a:gd name="T3" fmla="*/ 11 h 11"/>
                <a:gd name="T4" fmla="*/ 2 w 27"/>
                <a:gd name="T5" fmla="*/ 0 h 11"/>
                <a:gd name="T6" fmla="*/ 27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5 w 27"/>
                <a:gd name="T13" fmla="*/ 9 h 11"/>
                <a:gd name="T14" fmla="*/ 25 w 27"/>
                <a:gd name="T15" fmla="*/ 2 h 11"/>
                <a:gd name="T16" fmla="*/ 3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9" name="Freeform 201"/>
            <p:cNvSpPr>
              <a:spLocks/>
            </p:cNvSpPr>
            <p:nvPr/>
          </p:nvSpPr>
          <p:spPr bwMode="auto">
            <a:xfrm>
              <a:off x="2535238" y="54292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5 w 25"/>
                <a:gd name="T3" fmla="*/ 9 h 9"/>
                <a:gd name="T4" fmla="*/ 25 w 25"/>
                <a:gd name="T5" fmla="*/ 0 h 9"/>
                <a:gd name="T6" fmla="*/ 2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5" y="9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0" name="Freeform 202"/>
            <p:cNvSpPr>
              <a:spLocks noEditPoints="1"/>
            </p:cNvSpPr>
            <p:nvPr/>
          </p:nvSpPr>
          <p:spPr bwMode="auto">
            <a:xfrm>
              <a:off x="2535238" y="5426075"/>
              <a:ext cx="42863" cy="17462"/>
            </a:xfrm>
            <a:custGeom>
              <a:avLst/>
              <a:gdLst>
                <a:gd name="T0" fmla="*/ 25 w 27"/>
                <a:gd name="T1" fmla="*/ 11 h 11"/>
                <a:gd name="T2" fmla="*/ 0 w 27"/>
                <a:gd name="T3" fmla="*/ 11 h 11"/>
                <a:gd name="T4" fmla="*/ 0 w 27"/>
                <a:gd name="T5" fmla="*/ 0 h 11"/>
                <a:gd name="T6" fmla="*/ 27 w 27"/>
                <a:gd name="T7" fmla="*/ 0 h 11"/>
                <a:gd name="T8" fmla="*/ 25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5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1" name="Freeform 203"/>
            <p:cNvSpPr>
              <a:spLocks/>
            </p:cNvSpPr>
            <p:nvPr/>
          </p:nvSpPr>
          <p:spPr bwMode="auto">
            <a:xfrm>
              <a:off x="2578100" y="5429250"/>
              <a:ext cx="39688" cy="14287"/>
            </a:xfrm>
            <a:custGeom>
              <a:avLst/>
              <a:gdLst>
                <a:gd name="T0" fmla="*/ 0 w 25"/>
                <a:gd name="T1" fmla="*/ 9 h 9"/>
                <a:gd name="T2" fmla="*/ 23 w 25"/>
                <a:gd name="T3" fmla="*/ 9 h 9"/>
                <a:gd name="T4" fmla="*/ 25 w 25"/>
                <a:gd name="T5" fmla="*/ 0 h 9"/>
                <a:gd name="T6" fmla="*/ 1 w 25"/>
                <a:gd name="T7" fmla="*/ 0 h 9"/>
                <a:gd name="T8" fmla="*/ 0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23" y="9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2" name="Freeform 204"/>
            <p:cNvSpPr>
              <a:spLocks noEditPoints="1"/>
            </p:cNvSpPr>
            <p:nvPr/>
          </p:nvSpPr>
          <p:spPr bwMode="auto">
            <a:xfrm>
              <a:off x="2578100" y="5426075"/>
              <a:ext cx="39688" cy="17462"/>
            </a:xfrm>
            <a:custGeom>
              <a:avLst/>
              <a:gdLst>
                <a:gd name="T0" fmla="*/ 25 w 25"/>
                <a:gd name="T1" fmla="*/ 11 h 11"/>
                <a:gd name="T2" fmla="*/ 0 w 25"/>
                <a:gd name="T3" fmla="*/ 11 h 11"/>
                <a:gd name="T4" fmla="*/ 0 w 25"/>
                <a:gd name="T5" fmla="*/ 0 h 11"/>
                <a:gd name="T6" fmla="*/ 25 w 25"/>
                <a:gd name="T7" fmla="*/ 0 h 11"/>
                <a:gd name="T8" fmla="*/ 25 w 25"/>
                <a:gd name="T9" fmla="*/ 11 h 11"/>
                <a:gd name="T10" fmla="*/ 1 w 25"/>
                <a:gd name="T11" fmla="*/ 9 h 11"/>
                <a:gd name="T12" fmla="*/ 23 w 25"/>
                <a:gd name="T13" fmla="*/ 9 h 11"/>
                <a:gd name="T14" fmla="*/ 23 w 25"/>
                <a:gd name="T15" fmla="*/ 2 h 11"/>
                <a:gd name="T16" fmla="*/ 1 w 25"/>
                <a:gd name="T17" fmla="*/ 2 h 11"/>
                <a:gd name="T18" fmla="*/ 1 w 2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3" name="Rectangle 206"/>
            <p:cNvSpPr>
              <a:spLocks noChangeArrowheads="1"/>
            </p:cNvSpPr>
            <p:nvPr/>
          </p:nvSpPr>
          <p:spPr bwMode="auto">
            <a:xfrm>
              <a:off x="2622550" y="542925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4" name="Freeform 207"/>
            <p:cNvSpPr>
              <a:spLocks noEditPoints="1"/>
            </p:cNvSpPr>
            <p:nvPr/>
          </p:nvSpPr>
          <p:spPr bwMode="auto">
            <a:xfrm>
              <a:off x="2619375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0 w 27"/>
                <a:gd name="T3" fmla="*/ 11 h 11"/>
                <a:gd name="T4" fmla="*/ 0 w 27"/>
                <a:gd name="T5" fmla="*/ 0 h 11"/>
                <a:gd name="T6" fmla="*/ 27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6 w 27"/>
                <a:gd name="T13" fmla="*/ 9 h 11"/>
                <a:gd name="T14" fmla="*/ 26 w 27"/>
                <a:gd name="T15" fmla="*/ 2 h 11"/>
                <a:gd name="T16" fmla="*/ 3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6" y="9"/>
                  </a:lnTo>
                  <a:lnTo>
                    <a:pt x="26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5" name="Rectangle 208"/>
            <p:cNvSpPr>
              <a:spLocks noChangeArrowheads="1"/>
            </p:cNvSpPr>
            <p:nvPr/>
          </p:nvSpPr>
          <p:spPr bwMode="auto">
            <a:xfrm>
              <a:off x="2665413" y="5429250"/>
              <a:ext cx="36513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6" name="Freeform 209"/>
            <p:cNvSpPr>
              <a:spLocks noEditPoints="1"/>
            </p:cNvSpPr>
            <p:nvPr/>
          </p:nvSpPr>
          <p:spPr bwMode="auto">
            <a:xfrm>
              <a:off x="2662238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0 w 27"/>
                <a:gd name="T3" fmla="*/ 11 h 11"/>
                <a:gd name="T4" fmla="*/ 0 w 27"/>
                <a:gd name="T5" fmla="*/ 0 h 11"/>
                <a:gd name="T6" fmla="*/ 25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7" name="Freeform 210"/>
            <p:cNvSpPr>
              <a:spLocks/>
            </p:cNvSpPr>
            <p:nvPr/>
          </p:nvSpPr>
          <p:spPr bwMode="auto">
            <a:xfrm>
              <a:off x="2706688" y="54292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0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8" name="Freeform 211"/>
            <p:cNvSpPr>
              <a:spLocks noEditPoints="1"/>
            </p:cNvSpPr>
            <p:nvPr/>
          </p:nvSpPr>
          <p:spPr bwMode="auto">
            <a:xfrm>
              <a:off x="2705100" y="5426075"/>
              <a:ext cx="41275" cy="17462"/>
            </a:xfrm>
            <a:custGeom>
              <a:avLst/>
              <a:gdLst>
                <a:gd name="T0" fmla="*/ 26 w 26"/>
                <a:gd name="T1" fmla="*/ 11 h 11"/>
                <a:gd name="T2" fmla="*/ 1 w 26"/>
                <a:gd name="T3" fmla="*/ 11 h 11"/>
                <a:gd name="T4" fmla="*/ 0 w 26"/>
                <a:gd name="T5" fmla="*/ 0 h 11"/>
                <a:gd name="T6" fmla="*/ 26 w 26"/>
                <a:gd name="T7" fmla="*/ 0 h 11"/>
                <a:gd name="T8" fmla="*/ 26 w 26"/>
                <a:gd name="T9" fmla="*/ 11 h 11"/>
                <a:gd name="T10" fmla="*/ 3 w 26"/>
                <a:gd name="T11" fmla="*/ 9 h 11"/>
                <a:gd name="T12" fmla="*/ 25 w 26"/>
                <a:gd name="T13" fmla="*/ 9 h 11"/>
                <a:gd name="T14" fmla="*/ 25 w 26"/>
                <a:gd name="T15" fmla="*/ 2 h 11"/>
                <a:gd name="T16" fmla="*/ 3 w 26"/>
                <a:gd name="T17" fmla="*/ 2 h 11"/>
                <a:gd name="T18" fmla="*/ 3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1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9" name="Rectangle 212"/>
            <p:cNvSpPr>
              <a:spLocks noChangeArrowheads="1"/>
            </p:cNvSpPr>
            <p:nvPr/>
          </p:nvSpPr>
          <p:spPr bwMode="auto">
            <a:xfrm>
              <a:off x="2749550" y="5429250"/>
              <a:ext cx="38100" cy="14287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0" name="Freeform 213"/>
            <p:cNvSpPr>
              <a:spLocks noEditPoints="1"/>
            </p:cNvSpPr>
            <p:nvPr/>
          </p:nvSpPr>
          <p:spPr bwMode="auto">
            <a:xfrm>
              <a:off x="2746375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6 w 27"/>
                <a:gd name="T7" fmla="*/ 0 h 11"/>
                <a:gd name="T8" fmla="*/ 27 w 27"/>
                <a:gd name="T9" fmla="*/ 11 h 11"/>
                <a:gd name="T10" fmla="*/ 3 w 27"/>
                <a:gd name="T11" fmla="*/ 9 h 11"/>
                <a:gd name="T12" fmla="*/ 26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3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1" name="Freeform 214"/>
            <p:cNvSpPr>
              <a:spLocks/>
            </p:cNvSpPr>
            <p:nvPr/>
          </p:nvSpPr>
          <p:spPr bwMode="auto">
            <a:xfrm>
              <a:off x="2789238" y="54292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2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2" name="Freeform 215"/>
            <p:cNvSpPr>
              <a:spLocks noEditPoints="1"/>
            </p:cNvSpPr>
            <p:nvPr/>
          </p:nvSpPr>
          <p:spPr bwMode="auto">
            <a:xfrm>
              <a:off x="2789238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0 w 27"/>
                <a:gd name="T3" fmla="*/ 11 h 11"/>
                <a:gd name="T4" fmla="*/ 0 w 27"/>
                <a:gd name="T5" fmla="*/ 0 h 11"/>
                <a:gd name="T6" fmla="*/ 25 w 27"/>
                <a:gd name="T7" fmla="*/ 0 h 11"/>
                <a:gd name="T8" fmla="*/ 27 w 27"/>
                <a:gd name="T9" fmla="*/ 11 h 11"/>
                <a:gd name="T10" fmla="*/ 2 w 27"/>
                <a:gd name="T11" fmla="*/ 9 h 11"/>
                <a:gd name="T12" fmla="*/ 24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2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7" y="11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3" name="Freeform 216"/>
            <p:cNvSpPr>
              <a:spLocks/>
            </p:cNvSpPr>
            <p:nvPr/>
          </p:nvSpPr>
          <p:spPr bwMode="auto">
            <a:xfrm>
              <a:off x="2832100" y="54292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3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4" name="Freeform 217"/>
            <p:cNvSpPr>
              <a:spLocks noEditPoints="1"/>
            </p:cNvSpPr>
            <p:nvPr/>
          </p:nvSpPr>
          <p:spPr bwMode="auto">
            <a:xfrm>
              <a:off x="2828925" y="5426075"/>
              <a:ext cx="44450" cy="17462"/>
            </a:xfrm>
            <a:custGeom>
              <a:avLst/>
              <a:gdLst>
                <a:gd name="T0" fmla="*/ 28 w 28"/>
                <a:gd name="T1" fmla="*/ 11 h 11"/>
                <a:gd name="T2" fmla="*/ 2 w 28"/>
                <a:gd name="T3" fmla="*/ 11 h 11"/>
                <a:gd name="T4" fmla="*/ 0 w 28"/>
                <a:gd name="T5" fmla="*/ 0 h 11"/>
                <a:gd name="T6" fmla="*/ 25 w 28"/>
                <a:gd name="T7" fmla="*/ 0 h 11"/>
                <a:gd name="T8" fmla="*/ 28 w 28"/>
                <a:gd name="T9" fmla="*/ 11 h 11"/>
                <a:gd name="T10" fmla="*/ 3 w 28"/>
                <a:gd name="T11" fmla="*/ 9 h 11"/>
                <a:gd name="T12" fmla="*/ 25 w 28"/>
                <a:gd name="T13" fmla="*/ 9 h 11"/>
                <a:gd name="T14" fmla="*/ 25 w 28"/>
                <a:gd name="T15" fmla="*/ 2 h 11"/>
                <a:gd name="T16" fmla="*/ 2 w 28"/>
                <a:gd name="T17" fmla="*/ 2 h 11"/>
                <a:gd name="T18" fmla="*/ 3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5" name="Freeform 218"/>
            <p:cNvSpPr>
              <a:spLocks/>
            </p:cNvSpPr>
            <p:nvPr/>
          </p:nvSpPr>
          <p:spPr bwMode="auto">
            <a:xfrm>
              <a:off x="2873375" y="54292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2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6" name="Freeform 219"/>
            <p:cNvSpPr>
              <a:spLocks noEditPoints="1"/>
            </p:cNvSpPr>
            <p:nvPr/>
          </p:nvSpPr>
          <p:spPr bwMode="auto">
            <a:xfrm>
              <a:off x="2873375" y="5426075"/>
              <a:ext cx="42863" cy="17462"/>
            </a:xfrm>
            <a:custGeom>
              <a:avLst/>
              <a:gdLst>
                <a:gd name="T0" fmla="*/ 27 w 27"/>
                <a:gd name="T1" fmla="*/ 11 h 11"/>
                <a:gd name="T2" fmla="*/ 2 w 27"/>
                <a:gd name="T3" fmla="*/ 11 h 11"/>
                <a:gd name="T4" fmla="*/ 0 w 27"/>
                <a:gd name="T5" fmla="*/ 0 h 11"/>
                <a:gd name="T6" fmla="*/ 25 w 27"/>
                <a:gd name="T7" fmla="*/ 0 h 11"/>
                <a:gd name="T8" fmla="*/ 27 w 27"/>
                <a:gd name="T9" fmla="*/ 11 h 11"/>
                <a:gd name="T10" fmla="*/ 3 w 27"/>
                <a:gd name="T11" fmla="*/ 9 h 11"/>
                <a:gd name="T12" fmla="*/ 25 w 27"/>
                <a:gd name="T13" fmla="*/ 9 h 11"/>
                <a:gd name="T14" fmla="*/ 24 w 27"/>
                <a:gd name="T15" fmla="*/ 2 h 11"/>
                <a:gd name="T16" fmla="*/ 2 w 27"/>
                <a:gd name="T17" fmla="*/ 2 h 11"/>
                <a:gd name="T18" fmla="*/ 3 w 27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1">
                  <a:moveTo>
                    <a:pt x="27" y="11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7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7" name="Freeform 220"/>
            <p:cNvSpPr>
              <a:spLocks/>
            </p:cNvSpPr>
            <p:nvPr/>
          </p:nvSpPr>
          <p:spPr bwMode="auto">
            <a:xfrm>
              <a:off x="2916238" y="54292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4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8" name="Freeform 221"/>
            <p:cNvSpPr>
              <a:spLocks noEditPoints="1"/>
            </p:cNvSpPr>
            <p:nvPr/>
          </p:nvSpPr>
          <p:spPr bwMode="auto">
            <a:xfrm>
              <a:off x="2913063" y="5426075"/>
              <a:ext cx="46038" cy="17462"/>
            </a:xfrm>
            <a:custGeom>
              <a:avLst/>
              <a:gdLst>
                <a:gd name="T0" fmla="*/ 29 w 29"/>
                <a:gd name="T1" fmla="*/ 11 h 11"/>
                <a:gd name="T2" fmla="*/ 3 w 29"/>
                <a:gd name="T3" fmla="*/ 11 h 11"/>
                <a:gd name="T4" fmla="*/ 0 w 29"/>
                <a:gd name="T5" fmla="*/ 0 h 11"/>
                <a:gd name="T6" fmla="*/ 27 w 29"/>
                <a:gd name="T7" fmla="*/ 0 h 11"/>
                <a:gd name="T8" fmla="*/ 29 w 29"/>
                <a:gd name="T9" fmla="*/ 11 h 11"/>
                <a:gd name="T10" fmla="*/ 3 w 29"/>
                <a:gd name="T11" fmla="*/ 9 h 11"/>
                <a:gd name="T12" fmla="*/ 27 w 29"/>
                <a:gd name="T13" fmla="*/ 9 h 11"/>
                <a:gd name="T14" fmla="*/ 26 w 29"/>
                <a:gd name="T15" fmla="*/ 2 h 11"/>
                <a:gd name="T16" fmla="*/ 3 w 29"/>
                <a:gd name="T17" fmla="*/ 2 h 11"/>
                <a:gd name="T18" fmla="*/ 3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9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9" y="11"/>
                  </a:lnTo>
                  <a:close/>
                  <a:moveTo>
                    <a:pt x="3" y="9"/>
                  </a:moveTo>
                  <a:lnTo>
                    <a:pt x="27" y="9"/>
                  </a:lnTo>
                  <a:lnTo>
                    <a:pt x="26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9" name="Freeform 222"/>
            <p:cNvSpPr>
              <a:spLocks/>
            </p:cNvSpPr>
            <p:nvPr/>
          </p:nvSpPr>
          <p:spPr bwMode="auto">
            <a:xfrm>
              <a:off x="2254250" y="5445125"/>
              <a:ext cx="41275" cy="15875"/>
            </a:xfrm>
            <a:custGeom>
              <a:avLst/>
              <a:gdLst>
                <a:gd name="T0" fmla="*/ 0 w 26"/>
                <a:gd name="T1" fmla="*/ 10 h 10"/>
                <a:gd name="T2" fmla="*/ 25 w 26"/>
                <a:gd name="T3" fmla="*/ 10 h 10"/>
                <a:gd name="T4" fmla="*/ 26 w 26"/>
                <a:gd name="T5" fmla="*/ 0 h 10"/>
                <a:gd name="T6" fmla="*/ 2 w 26"/>
                <a:gd name="T7" fmla="*/ 0 h 10"/>
                <a:gd name="T8" fmla="*/ 0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10"/>
                  </a:moveTo>
                  <a:lnTo>
                    <a:pt x="25" y="10"/>
                  </a:lnTo>
                  <a:lnTo>
                    <a:pt x="26" y="0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0" name="Freeform 223"/>
            <p:cNvSpPr>
              <a:spLocks noEditPoints="1"/>
            </p:cNvSpPr>
            <p:nvPr/>
          </p:nvSpPr>
          <p:spPr bwMode="auto">
            <a:xfrm>
              <a:off x="2254250" y="5445125"/>
              <a:ext cx="44450" cy="15875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2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1 w 28"/>
                <a:gd name="T11" fmla="*/ 9 h 10"/>
                <a:gd name="T12" fmla="*/ 23 w 28"/>
                <a:gd name="T13" fmla="*/ 9 h 10"/>
                <a:gd name="T14" fmla="*/ 26 w 28"/>
                <a:gd name="T15" fmla="*/ 2 h 10"/>
                <a:gd name="T16" fmla="*/ 4 w 28"/>
                <a:gd name="T17" fmla="*/ 2 h 10"/>
                <a:gd name="T18" fmla="*/ 1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6" y="2"/>
                  </a:lnTo>
                  <a:lnTo>
                    <a:pt x="4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1" name="Freeform 224"/>
            <p:cNvSpPr>
              <a:spLocks/>
            </p:cNvSpPr>
            <p:nvPr/>
          </p:nvSpPr>
          <p:spPr bwMode="auto">
            <a:xfrm>
              <a:off x="2295525" y="5445125"/>
              <a:ext cx="42863" cy="15875"/>
            </a:xfrm>
            <a:custGeom>
              <a:avLst/>
              <a:gdLst>
                <a:gd name="T0" fmla="*/ 0 w 27"/>
                <a:gd name="T1" fmla="*/ 10 h 10"/>
                <a:gd name="T2" fmla="*/ 25 w 27"/>
                <a:gd name="T3" fmla="*/ 10 h 10"/>
                <a:gd name="T4" fmla="*/ 27 w 27"/>
                <a:gd name="T5" fmla="*/ 0 h 10"/>
                <a:gd name="T6" fmla="*/ 3 w 27"/>
                <a:gd name="T7" fmla="*/ 0 h 10"/>
                <a:gd name="T8" fmla="*/ 0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lnTo>
                    <a:pt x="25" y="10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2" name="Freeform 225"/>
            <p:cNvSpPr>
              <a:spLocks noEditPoints="1"/>
            </p:cNvSpPr>
            <p:nvPr/>
          </p:nvSpPr>
          <p:spPr bwMode="auto">
            <a:xfrm>
              <a:off x="2295525" y="5445125"/>
              <a:ext cx="44450" cy="15875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3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2 w 28"/>
                <a:gd name="T11" fmla="*/ 9 h 10"/>
                <a:gd name="T12" fmla="*/ 25 w 28"/>
                <a:gd name="T13" fmla="*/ 9 h 10"/>
                <a:gd name="T14" fmla="*/ 27 w 28"/>
                <a:gd name="T15" fmla="*/ 2 h 10"/>
                <a:gd name="T16" fmla="*/ 5 w 28"/>
                <a:gd name="T17" fmla="*/ 2 h 10"/>
                <a:gd name="T18" fmla="*/ 2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2" y="9"/>
                  </a:moveTo>
                  <a:lnTo>
                    <a:pt x="25" y="9"/>
                  </a:lnTo>
                  <a:lnTo>
                    <a:pt x="27" y="2"/>
                  </a:lnTo>
                  <a:lnTo>
                    <a:pt x="5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3" name="Freeform 226"/>
            <p:cNvSpPr>
              <a:spLocks/>
            </p:cNvSpPr>
            <p:nvPr/>
          </p:nvSpPr>
          <p:spPr bwMode="auto">
            <a:xfrm>
              <a:off x="2339975" y="5445125"/>
              <a:ext cx="42863" cy="15875"/>
            </a:xfrm>
            <a:custGeom>
              <a:avLst/>
              <a:gdLst>
                <a:gd name="T0" fmla="*/ 0 w 27"/>
                <a:gd name="T1" fmla="*/ 10 h 10"/>
                <a:gd name="T2" fmla="*/ 25 w 27"/>
                <a:gd name="T3" fmla="*/ 10 h 10"/>
                <a:gd name="T4" fmla="*/ 27 w 27"/>
                <a:gd name="T5" fmla="*/ 0 h 10"/>
                <a:gd name="T6" fmla="*/ 3 w 27"/>
                <a:gd name="T7" fmla="*/ 0 h 10"/>
                <a:gd name="T8" fmla="*/ 0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lnTo>
                    <a:pt x="25" y="10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4" name="Freeform 227"/>
            <p:cNvSpPr>
              <a:spLocks noEditPoints="1"/>
            </p:cNvSpPr>
            <p:nvPr/>
          </p:nvSpPr>
          <p:spPr bwMode="auto">
            <a:xfrm>
              <a:off x="2338388" y="5445125"/>
              <a:ext cx="46038" cy="15875"/>
            </a:xfrm>
            <a:custGeom>
              <a:avLst/>
              <a:gdLst>
                <a:gd name="T0" fmla="*/ 26 w 29"/>
                <a:gd name="T1" fmla="*/ 10 h 10"/>
                <a:gd name="T2" fmla="*/ 0 w 29"/>
                <a:gd name="T3" fmla="*/ 10 h 10"/>
                <a:gd name="T4" fmla="*/ 3 w 29"/>
                <a:gd name="T5" fmla="*/ 0 h 10"/>
                <a:gd name="T6" fmla="*/ 29 w 29"/>
                <a:gd name="T7" fmla="*/ 0 h 10"/>
                <a:gd name="T8" fmla="*/ 26 w 29"/>
                <a:gd name="T9" fmla="*/ 10 h 10"/>
                <a:gd name="T10" fmla="*/ 3 w 29"/>
                <a:gd name="T11" fmla="*/ 9 h 10"/>
                <a:gd name="T12" fmla="*/ 25 w 29"/>
                <a:gd name="T13" fmla="*/ 9 h 10"/>
                <a:gd name="T14" fmla="*/ 26 w 29"/>
                <a:gd name="T15" fmla="*/ 2 h 10"/>
                <a:gd name="T16" fmla="*/ 4 w 29"/>
                <a:gd name="T17" fmla="*/ 2 h 10"/>
                <a:gd name="T18" fmla="*/ 3 w 2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26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9" y="0"/>
                  </a:lnTo>
                  <a:lnTo>
                    <a:pt x="26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6" y="2"/>
                  </a:lnTo>
                  <a:lnTo>
                    <a:pt x="4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5" name="Freeform 228"/>
            <p:cNvSpPr>
              <a:spLocks/>
            </p:cNvSpPr>
            <p:nvPr/>
          </p:nvSpPr>
          <p:spPr bwMode="auto">
            <a:xfrm>
              <a:off x="2382838" y="5445125"/>
              <a:ext cx="42863" cy="15875"/>
            </a:xfrm>
            <a:custGeom>
              <a:avLst/>
              <a:gdLst>
                <a:gd name="T0" fmla="*/ 0 w 27"/>
                <a:gd name="T1" fmla="*/ 10 h 10"/>
                <a:gd name="T2" fmla="*/ 25 w 27"/>
                <a:gd name="T3" fmla="*/ 10 h 10"/>
                <a:gd name="T4" fmla="*/ 27 w 27"/>
                <a:gd name="T5" fmla="*/ 0 h 10"/>
                <a:gd name="T6" fmla="*/ 3 w 27"/>
                <a:gd name="T7" fmla="*/ 0 h 10"/>
                <a:gd name="T8" fmla="*/ 0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lnTo>
                    <a:pt x="25" y="10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6" name="Freeform 229"/>
            <p:cNvSpPr>
              <a:spLocks noEditPoints="1"/>
            </p:cNvSpPr>
            <p:nvPr/>
          </p:nvSpPr>
          <p:spPr bwMode="auto">
            <a:xfrm>
              <a:off x="2382838" y="5445125"/>
              <a:ext cx="44450" cy="15875"/>
            </a:xfrm>
            <a:custGeom>
              <a:avLst/>
              <a:gdLst>
                <a:gd name="T0" fmla="*/ 25 w 28"/>
                <a:gd name="T1" fmla="*/ 10 h 10"/>
                <a:gd name="T2" fmla="*/ 0 w 28"/>
                <a:gd name="T3" fmla="*/ 10 h 10"/>
                <a:gd name="T4" fmla="*/ 1 w 28"/>
                <a:gd name="T5" fmla="*/ 0 h 10"/>
                <a:gd name="T6" fmla="*/ 28 w 28"/>
                <a:gd name="T7" fmla="*/ 0 h 10"/>
                <a:gd name="T8" fmla="*/ 25 w 28"/>
                <a:gd name="T9" fmla="*/ 10 h 10"/>
                <a:gd name="T10" fmla="*/ 1 w 28"/>
                <a:gd name="T11" fmla="*/ 9 h 10"/>
                <a:gd name="T12" fmla="*/ 24 w 28"/>
                <a:gd name="T13" fmla="*/ 9 h 10"/>
                <a:gd name="T14" fmla="*/ 25 w 28"/>
                <a:gd name="T15" fmla="*/ 2 h 10"/>
                <a:gd name="T16" fmla="*/ 3 w 28"/>
                <a:gd name="T17" fmla="*/ 2 h 10"/>
                <a:gd name="T18" fmla="*/ 1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28" y="0"/>
                  </a:lnTo>
                  <a:lnTo>
                    <a:pt x="25" y="10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7" name="Freeform 230"/>
            <p:cNvSpPr>
              <a:spLocks/>
            </p:cNvSpPr>
            <p:nvPr/>
          </p:nvSpPr>
          <p:spPr bwMode="auto">
            <a:xfrm>
              <a:off x="2425700" y="5445125"/>
              <a:ext cx="41275" cy="15875"/>
            </a:xfrm>
            <a:custGeom>
              <a:avLst/>
              <a:gdLst>
                <a:gd name="T0" fmla="*/ 0 w 26"/>
                <a:gd name="T1" fmla="*/ 10 h 10"/>
                <a:gd name="T2" fmla="*/ 25 w 26"/>
                <a:gd name="T3" fmla="*/ 10 h 10"/>
                <a:gd name="T4" fmla="*/ 26 w 26"/>
                <a:gd name="T5" fmla="*/ 0 h 10"/>
                <a:gd name="T6" fmla="*/ 1 w 26"/>
                <a:gd name="T7" fmla="*/ 0 h 10"/>
                <a:gd name="T8" fmla="*/ 0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10"/>
                  </a:moveTo>
                  <a:lnTo>
                    <a:pt x="25" y="1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8" name="Freeform 231"/>
            <p:cNvSpPr>
              <a:spLocks noEditPoints="1"/>
            </p:cNvSpPr>
            <p:nvPr/>
          </p:nvSpPr>
          <p:spPr bwMode="auto">
            <a:xfrm>
              <a:off x="2422525" y="5445125"/>
              <a:ext cx="44450" cy="15875"/>
            </a:xfrm>
            <a:custGeom>
              <a:avLst/>
              <a:gdLst>
                <a:gd name="T0" fmla="*/ 27 w 28"/>
                <a:gd name="T1" fmla="*/ 10 h 10"/>
                <a:gd name="T2" fmla="*/ 0 w 28"/>
                <a:gd name="T3" fmla="*/ 10 h 10"/>
                <a:gd name="T4" fmla="*/ 3 w 28"/>
                <a:gd name="T5" fmla="*/ 0 h 10"/>
                <a:gd name="T6" fmla="*/ 28 w 28"/>
                <a:gd name="T7" fmla="*/ 0 h 10"/>
                <a:gd name="T8" fmla="*/ 27 w 28"/>
                <a:gd name="T9" fmla="*/ 10 h 10"/>
                <a:gd name="T10" fmla="*/ 3 w 28"/>
                <a:gd name="T11" fmla="*/ 9 h 10"/>
                <a:gd name="T12" fmla="*/ 25 w 28"/>
                <a:gd name="T13" fmla="*/ 9 h 10"/>
                <a:gd name="T14" fmla="*/ 27 w 28"/>
                <a:gd name="T15" fmla="*/ 2 h 10"/>
                <a:gd name="T16" fmla="*/ 5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7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8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7" y="2"/>
                  </a:lnTo>
                  <a:lnTo>
                    <a:pt x="5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9" name="Freeform 232"/>
            <p:cNvSpPr>
              <a:spLocks/>
            </p:cNvSpPr>
            <p:nvPr/>
          </p:nvSpPr>
          <p:spPr bwMode="auto">
            <a:xfrm>
              <a:off x="2466975" y="5445125"/>
              <a:ext cx="42863" cy="15875"/>
            </a:xfrm>
            <a:custGeom>
              <a:avLst/>
              <a:gdLst>
                <a:gd name="T0" fmla="*/ 0 w 27"/>
                <a:gd name="T1" fmla="*/ 10 h 10"/>
                <a:gd name="T2" fmla="*/ 25 w 27"/>
                <a:gd name="T3" fmla="*/ 10 h 10"/>
                <a:gd name="T4" fmla="*/ 27 w 27"/>
                <a:gd name="T5" fmla="*/ 0 h 10"/>
                <a:gd name="T6" fmla="*/ 2 w 27"/>
                <a:gd name="T7" fmla="*/ 0 h 10"/>
                <a:gd name="T8" fmla="*/ 0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lnTo>
                    <a:pt x="25" y="10"/>
                  </a:lnTo>
                  <a:lnTo>
                    <a:pt x="27" y="0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0" name="Freeform 233"/>
            <p:cNvSpPr>
              <a:spLocks noEditPoints="1"/>
            </p:cNvSpPr>
            <p:nvPr/>
          </p:nvSpPr>
          <p:spPr bwMode="auto">
            <a:xfrm>
              <a:off x="2466975" y="5445125"/>
              <a:ext cx="42863" cy="15875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2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2 w 27"/>
                <a:gd name="T11" fmla="*/ 9 h 10"/>
                <a:gd name="T12" fmla="*/ 24 w 27"/>
                <a:gd name="T13" fmla="*/ 9 h 10"/>
                <a:gd name="T14" fmla="*/ 25 w 27"/>
                <a:gd name="T15" fmla="*/ 2 h 10"/>
                <a:gd name="T16" fmla="*/ 3 w 27"/>
                <a:gd name="T17" fmla="*/ 2 h 10"/>
                <a:gd name="T18" fmla="*/ 2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2" y="9"/>
                  </a:moveTo>
                  <a:lnTo>
                    <a:pt x="24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1" name="Freeform 234"/>
            <p:cNvSpPr>
              <a:spLocks/>
            </p:cNvSpPr>
            <p:nvPr/>
          </p:nvSpPr>
          <p:spPr bwMode="auto">
            <a:xfrm>
              <a:off x="2511425" y="5445125"/>
              <a:ext cx="41275" cy="15875"/>
            </a:xfrm>
            <a:custGeom>
              <a:avLst/>
              <a:gdLst>
                <a:gd name="T0" fmla="*/ 0 w 26"/>
                <a:gd name="T1" fmla="*/ 10 h 10"/>
                <a:gd name="T2" fmla="*/ 26 w 26"/>
                <a:gd name="T3" fmla="*/ 10 h 10"/>
                <a:gd name="T4" fmla="*/ 26 w 26"/>
                <a:gd name="T5" fmla="*/ 0 h 10"/>
                <a:gd name="T6" fmla="*/ 2 w 26"/>
                <a:gd name="T7" fmla="*/ 0 h 10"/>
                <a:gd name="T8" fmla="*/ 0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10"/>
                  </a:moveTo>
                  <a:lnTo>
                    <a:pt x="26" y="10"/>
                  </a:lnTo>
                  <a:lnTo>
                    <a:pt x="26" y="0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2" name="Freeform 235"/>
            <p:cNvSpPr>
              <a:spLocks noEditPoints="1"/>
            </p:cNvSpPr>
            <p:nvPr/>
          </p:nvSpPr>
          <p:spPr bwMode="auto">
            <a:xfrm>
              <a:off x="2509838" y="5445125"/>
              <a:ext cx="44450" cy="15875"/>
            </a:xfrm>
            <a:custGeom>
              <a:avLst/>
              <a:gdLst>
                <a:gd name="T0" fmla="*/ 27 w 28"/>
                <a:gd name="T1" fmla="*/ 10 h 10"/>
                <a:gd name="T2" fmla="*/ 0 w 28"/>
                <a:gd name="T3" fmla="*/ 10 h 10"/>
                <a:gd name="T4" fmla="*/ 1 w 28"/>
                <a:gd name="T5" fmla="*/ 0 h 10"/>
                <a:gd name="T6" fmla="*/ 28 w 28"/>
                <a:gd name="T7" fmla="*/ 0 h 10"/>
                <a:gd name="T8" fmla="*/ 27 w 28"/>
                <a:gd name="T9" fmla="*/ 10 h 10"/>
                <a:gd name="T10" fmla="*/ 3 w 28"/>
                <a:gd name="T11" fmla="*/ 9 h 10"/>
                <a:gd name="T12" fmla="*/ 25 w 28"/>
                <a:gd name="T13" fmla="*/ 9 h 10"/>
                <a:gd name="T14" fmla="*/ 25 w 28"/>
                <a:gd name="T15" fmla="*/ 2 h 10"/>
                <a:gd name="T16" fmla="*/ 3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7" y="10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28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3" name="Freeform 236"/>
            <p:cNvSpPr>
              <a:spLocks/>
            </p:cNvSpPr>
            <p:nvPr/>
          </p:nvSpPr>
          <p:spPr bwMode="auto">
            <a:xfrm>
              <a:off x="2554288" y="5445125"/>
              <a:ext cx="39688" cy="15875"/>
            </a:xfrm>
            <a:custGeom>
              <a:avLst/>
              <a:gdLst>
                <a:gd name="T0" fmla="*/ 0 w 25"/>
                <a:gd name="T1" fmla="*/ 10 h 10"/>
                <a:gd name="T2" fmla="*/ 25 w 25"/>
                <a:gd name="T3" fmla="*/ 10 h 10"/>
                <a:gd name="T4" fmla="*/ 25 w 25"/>
                <a:gd name="T5" fmla="*/ 0 h 10"/>
                <a:gd name="T6" fmla="*/ 1 w 25"/>
                <a:gd name="T7" fmla="*/ 0 h 10"/>
                <a:gd name="T8" fmla="*/ 0 w 2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10"/>
                  </a:moveTo>
                  <a:lnTo>
                    <a:pt x="25" y="10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4" name="Freeform 237"/>
            <p:cNvSpPr>
              <a:spLocks noEditPoints="1"/>
            </p:cNvSpPr>
            <p:nvPr/>
          </p:nvSpPr>
          <p:spPr bwMode="auto">
            <a:xfrm>
              <a:off x="2554288" y="5445125"/>
              <a:ext cx="42863" cy="15875"/>
            </a:xfrm>
            <a:custGeom>
              <a:avLst/>
              <a:gdLst>
                <a:gd name="T0" fmla="*/ 25 w 27"/>
                <a:gd name="T1" fmla="*/ 10 h 10"/>
                <a:gd name="T2" fmla="*/ 0 w 27"/>
                <a:gd name="T3" fmla="*/ 10 h 10"/>
                <a:gd name="T4" fmla="*/ 0 w 27"/>
                <a:gd name="T5" fmla="*/ 0 h 10"/>
                <a:gd name="T6" fmla="*/ 27 w 27"/>
                <a:gd name="T7" fmla="*/ 0 h 10"/>
                <a:gd name="T8" fmla="*/ 25 w 27"/>
                <a:gd name="T9" fmla="*/ 10 h 10"/>
                <a:gd name="T10" fmla="*/ 1 w 27"/>
                <a:gd name="T11" fmla="*/ 9 h 10"/>
                <a:gd name="T12" fmla="*/ 24 w 27"/>
                <a:gd name="T13" fmla="*/ 9 h 10"/>
                <a:gd name="T14" fmla="*/ 24 w 27"/>
                <a:gd name="T15" fmla="*/ 2 h 10"/>
                <a:gd name="T16" fmla="*/ 1 w 27"/>
                <a:gd name="T17" fmla="*/ 2 h 10"/>
                <a:gd name="T18" fmla="*/ 1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1" y="9"/>
                  </a:moveTo>
                  <a:lnTo>
                    <a:pt x="24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5" name="Rectangle 238"/>
            <p:cNvSpPr>
              <a:spLocks noChangeArrowheads="1"/>
            </p:cNvSpPr>
            <p:nvPr/>
          </p:nvSpPr>
          <p:spPr bwMode="auto">
            <a:xfrm>
              <a:off x="2598738" y="5445125"/>
              <a:ext cx="39688" cy="15875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6" name="Freeform 239"/>
            <p:cNvSpPr>
              <a:spLocks noEditPoints="1"/>
            </p:cNvSpPr>
            <p:nvPr/>
          </p:nvSpPr>
          <p:spPr bwMode="auto">
            <a:xfrm>
              <a:off x="2597150" y="5445125"/>
              <a:ext cx="41275" cy="15875"/>
            </a:xfrm>
            <a:custGeom>
              <a:avLst/>
              <a:gdLst>
                <a:gd name="T0" fmla="*/ 26 w 26"/>
                <a:gd name="T1" fmla="*/ 10 h 10"/>
                <a:gd name="T2" fmla="*/ 0 w 26"/>
                <a:gd name="T3" fmla="*/ 10 h 10"/>
                <a:gd name="T4" fmla="*/ 1 w 26"/>
                <a:gd name="T5" fmla="*/ 0 h 10"/>
                <a:gd name="T6" fmla="*/ 26 w 26"/>
                <a:gd name="T7" fmla="*/ 0 h 10"/>
                <a:gd name="T8" fmla="*/ 26 w 26"/>
                <a:gd name="T9" fmla="*/ 10 h 10"/>
                <a:gd name="T10" fmla="*/ 3 w 26"/>
                <a:gd name="T11" fmla="*/ 9 h 10"/>
                <a:gd name="T12" fmla="*/ 25 w 26"/>
                <a:gd name="T13" fmla="*/ 9 h 10"/>
                <a:gd name="T14" fmla="*/ 25 w 26"/>
                <a:gd name="T15" fmla="*/ 2 h 10"/>
                <a:gd name="T16" fmla="*/ 3 w 26"/>
                <a:gd name="T17" fmla="*/ 2 h 10"/>
                <a:gd name="T18" fmla="*/ 3 w 26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26" y="0"/>
                  </a:lnTo>
                  <a:lnTo>
                    <a:pt x="26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7" name="Rectangle 240"/>
            <p:cNvSpPr>
              <a:spLocks noChangeArrowheads="1"/>
            </p:cNvSpPr>
            <p:nvPr/>
          </p:nvSpPr>
          <p:spPr bwMode="auto">
            <a:xfrm>
              <a:off x="2641600" y="5445125"/>
              <a:ext cx="39688" cy="15875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8" name="Freeform 241"/>
            <p:cNvSpPr>
              <a:spLocks noEditPoints="1"/>
            </p:cNvSpPr>
            <p:nvPr/>
          </p:nvSpPr>
          <p:spPr bwMode="auto">
            <a:xfrm>
              <a:off x="2641600" y="5445125"/>
              <a:ext cx="39688" cy="15875"/>
            </a:xfrm>
            <a:custGeom>
              <a:avLst/>
              <a:gdLst>
                <a:gd name="T0" fmla="*/ 25 w 25"/>
                <a:gd name="T1" fmla="*/ 10 h 10"/>
                <a:gd name="T2" fmla="*/ 0 w 25"/>
                <a:gd name="T3" fmla="*/ 10 h 10"/>
                <a:gd name="T4" fmla="*/ 0 w 25"/>
                <a:gd name="T5" fmla="*/ 0 h 10"/>
                <a:gd name="T6" fmla="*/ 25 w 25"/>
                <a:gd name="T7" fmla="*/ 0 h 10"/>
                <a:gd name="T8" fmla="*/ 25 w 25"/>
                <a:gd name="T9" fmla="*/ 10 h 10"/>
                <a:gd name="T10" fmla="*/ 1 w 25"/>
                <a:gd name="T11" fmla="*/ 9 h 10"/>
                <a:gd name="T12" fmla="*/ 23 w 25"/>
                <a:gd name="T13" fmla="*/ 9 h 10"/>
                <a:gd name="T14" fmla="*/ 23 w 25"/>
                <a:gd name="T15" fmla="*/ 2 h 10"/>
                <a:gd name="T16" fmla="*/ 1 w 25"/>
                <a:gd name="T17" fmla="*/ 2 h 10"/>
                <a:gd name="T18" fmla="*/ 1 w 25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0"/>
                  </a:lnTo>
                  <a:close/>
                  <a:moveTo>
                    <a:pt x="1" y="9"/>
                  </a:moveTo>
                  <a:lnTo>
                    <a:pt x="23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9" name="Freeform 242"/>
            <p:cNvSpPr>
              <a:spLocks/>
            </p:cNvSpPr>
            <p:nvPr/>
          </p:nvSpPr>
          <p:spPr bwMode="auto">
            <a:xfrm>
              <a:off x="2686050" y="5445125"/>
              <a:ext cx="39688" cy="15875"/>
            </a:xfrm>
            <a:custGeom>
              <a:avLst/>
              <a:gdLst>
                <a:gd name="T0" fmla="*/ 0 w 25"/>
                <a:gd name="T1" fmla="*/ 0 h 10"/>
                <a:gd name="T2" fmla="*/ 0 w 25"/>
                <a:gd name="T3" fmla="*/ 10 h 10"/>
                <a:gd name="T4" fmla="*/ 25 w 25"/>
                <a:gd name="T5" fmla="*/ 10 h 10"/>
                <a:gd name="T6" fmla="*/ 24 w 25"/>
                <a:gd name="T7" fmla="*/ 0 h 10"/>
                <a:gd name="T8" fmla="*/ 0 w 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0" y="10"/>
                  </a:lnTo>
                  <a:lnTo>
                    <a:pt x="25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0" name="Freeform 243"/>
            <p:cNvSpPr>
              <a:spLocks noEditPoints="1"/>
            </p:cNvSpPr>
            <p:nvPr/>
          </p:nvSpPr>
          <p:spPr bwMode="auto">
            <a:xfrm>
              <a:off x="2682875" y="5445125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0 w 27"/>
                <a:gd name="T3" fmla="*/ 10 h 10"/>
                <a:gd name="T4" fmla="*/ 0 w 27"/>
                <a:gd name="T5" fmla="*/ 0 h 10"/>
                <a:gd name="T6" fmla="*/ 27 w 27"/>
                <a:gd name="T7" fmla="*/ 0 h 10"/>
                <a:gd name="T8" fmla="*/ 27 w 27"/>
                <a:gd name="T9" fmla="*/ 10 h 10"/>
                <a:gd name="T10" fmla="*/ 3 w 27"/>
                <a:gd name="T11" fmla="*/ 9 h 10"/>
                <a:gd name="T12" fmla="*/ 26 w 27"/>
                <a:gd name="T13" fmla="*/ 9 h 10"/>
                <a:gd name="T14" fmla="*/ 26 w 27"/>
                <a:gd name="T15" fmla="*/ 2 h 10"/>
                <a:gd name="T16" fmla="*/ 2 w 27"/>
                <a:gd name="T17" fmla="*/ 2 h 10"/>
                <a:gd name="T18" fmla="*/ 3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6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1" name="Freeform 244"/>
            <p:cNvSpPr>
              <a:spLocks/>
            </p:cNvSpPr>
            <p:nvPr/>
          </p:nvSpPr>
          <p:spPr bwMode="auto">
            <a:xfrm>
              <a:off x="2728913" y="5445125"/>
              <a:ext cx="39688" cy="15875"/>
            </a:xfrm>
            <a:custGeom>
              <a:avLst/>
              <a:gdLst>
                <a:gd name="T0" fmla="*/ 0 w 25"/>
                <a:gd name="T1" fmla="*/ 0 h 10"/>
                <a:gd name="T2" fmla="*/ 0 w 25"/>
                <a:gd name="T3" fmla="*/ 10 h 10"/>
                <a:gd name="T4" fmla="*/ 25 w 25"/>
                <a:gd name="T5" fmla="*/ 10 h 10"/>
                <a:gd name="T6" fmla="*/ 23 w 25"/>
                <a:gd name="T7" fmla="*/ 0 h 10"/>
                <a:gd name="T8" fmla="*/ 0 w 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0" y="10"/>
                  </a:lnTo>
                  <a:lnTo>
                    <a:pt x="25" y="10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2" name="Freeform 245"/>
            <p:cNvSpPr>
              <a:spLocks noEditPoints="1"/>
            </p:cNvSpPr>
            <p:nvPr/>
          </p:nvSpPr>
          <p:spPr bwMode="auto">
            <a:xfrm>
              <a:off x="2725738" y="5445125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2 w 27"/>
                <a:gd name="T3" fmla="*/ 10 h 10"/>
                <a:gd name="T4" fmla="*/ 0 w 27"/>
                <a:gd name="T5" fmla="*/ 0 h 10"/>
                <a:gd name="T6" fmla="*/ 27 w 27"/>
                <a:gd name="T7" fmla="*/ 0 h 10"/>
                <a:gd name="T8" fmla="*/ 27 w 27"/>
                <a:gd name="T9" fmla="*/ 10 h 10"/>
                <a:gd name="T10" fmla="*/ 3 w 27"/>
                <a:gd name="T11" fmla="*/ 9 h 10"/>
                <a:gd name="T12" fmla="*/ 25 w 27"/>
                <a:gd name="T13" fmla="*/ 9 h 10"/>
                <a:gd name="T14" fmla="*/ 25 w 27"/>
                <a:gd name="T15" fmla="*/ 2 h 10"/>
                <a:gd name="T16" fmla="*/ 2 w 27"/>
                <a:gd name="T17" fmla="*/ 2 h 10"/>
                <a:gd name="T18" fmla="*/ 3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5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3" name="Freeform 246"/>
            <p:cNvSpPr>
              <a:spLocks/>
            </p:cNvSpPr>
            <p:nvPr/>
          </p:nvSpPr>
          <p:spPr bwMode="auto">
            <a:xfrm>
              <a:off x="2768600" y="5445125"/>
              <a:ext cx="39688" cy="15875"/>
            </a:xfrm>
            <a:custGeom>
              <a:avLst/>
              <a:gdLst>
                <a:gd name="T0" fmla="*/ 0 w 25"/>
                <a:gd name="T1" fmla="*/ 0 h 10"/>
                <a:gd name="T2" fmla="*/ 1 w 25"/>
                <a:gd name="T3" fmla="*/ 10 h 10"/>
                <a:gd name="T4" fmla="*/ 25 w 25"/>
                <a:gd name="T5" fmla="*/ 10 h 10"/>
                <a:gd name="T6" fmla="*/ 25 w 25"/>
                <a:gd name="T7" fmla="*/ 0 h 10"/>
                <a:gd name="T8" fmla="*/ 0 w 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1" y="1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4" name="Freeform 247"/>
            <p:cNvSpPr>
              <a:spLocks noEditPoints="1"/>
            </p:cNvSpPr>
            <p:nvPr/>
          </p:nvSpPr>
          <p:spPr bwMode="auto">
            <a:xfrm>
              <a:off x="2768600" y="5445125"/>
              <a:ext cx="41275" cy="15875"/>
            </a:xfrm>
            <a:custGeom>
              <a:avLst/>
              <a:gdLst>
                <a:gd name="T0" fmla="*/ 26 w 26"/>
                <a:gd name="T1" fmla="*/ 10 h 10"/>
                <a:gd name="T2" fmla="*/ 0 w 26"/>
                <a:gd name="T3" fmla="*/ 10 h 10"/>
                <a:gd name="T4" fmla="*/ 0 w 26"/>
                <a:gd name="T5" fmla="*/ 0 h 10"/>
                <a:gd name="T6" fmla="*/ 25 w 26"/>
                <a:gd name="T7" fmla="*/ 0 h 10"/>
                <a:gd name="T8" fmla="*/ 26 w 26"/>
                <a:gd name="T9" fmla="*/ 10 h 10"/>
                <a:gd name="T10" fmla="*/ 1 w 26"/>
                <a:gd name="T11" fmla="*/ 9 h 10"/>
                <a:gd name="T12" fmla="*/ 25 w 26"/>
                <a:gd name="T13" fmla="*/ 9 h 10"/>
                <a:gd name="T14" fmla="*/ 23 w 26"/>
                <a:gd name="T15" fmla="*/ 2 h 10"/>
                <a:gd name="T16" fmla="*/ 1 w 26"/>
                <a:gd name="T17" fmla="*/ 2 h 10"/>
                <a:gd name="T18" fmla="*/ 1 w 26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6" y="10"/>
                  </a:lnTo>
                  <a:close/>
                  <a:moveTo>
                    <a:pt x="1" y="9"/>
                  </a:moveTo>
                  <a:lnTo>
                    <a:pt x="25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5" name="Freeform 248"/>
            <p:cNvSpPr>
              <a:spLocks/>
            </p:cNvSpPr>
            <p:nvPr/>
          </p:nvSpPr>
          <p:spPr bwMode="auto">
            <a:xfrm>
              <a:off x="2809875" y="5445125"/>
              <a:ext cx="42863" cy="15875"/>
            </a:xfrm>
            <a:custGeom>
              <a:avLst/>
              <a:gdLst>
                <a:gd name="T0" fmla="*/ 0 w 27"/>
                <a:gd name="T1" fmla="*/ 0 h 10"/>
                <a:gd name="T2" fmla="*/ 2 w 27"/>
                <a:gd name="T3" fmla="*/ 10 h 10"/>
                <a:gd name="T4" fmla="*/ 27 w 27"/>
                <a:gd name="T5" fmla="*/ 10 h 10"/>
                <a:gd name="T6" fmla="*/ 26 w 27"/>
                <a:gd name="T7" fmla="*/ 0 h 10"/>
                <a:gd name="T8" fmla="*/ 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0"/>
                  </a:moveTo>
                  <a:lnTo>
                    <a:pt x="2" y="10"/>
                  </a:lnTo>
                  <a:lnTo>
                    <a:pt x="27" y="1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6" name="Freeform 249"/>
            <p:cNvSpPr>
              <a:spLocks noEditPoints="1"/>
            </p:cNvSpPr>
            <p:nvPr/>
          </p:nvSpPr>
          <p:spPr bwMode="auto">
            <a:xfrm>
              <a:off x="2809875" y="5445125"/>
              <a:ext cx="42863" cy="15875"/>
            </a:xfrm>
            <a:custGeom>
              <a:avLst/>
              <a:gdLst>
                <a:gd name="T0" fmla="*/ 27 w 27"/>
                <a:gd name="T1" fmla="*/ 10 h 10"/>
                <a:gd name="T2" fmla="*/ 2 w 27"/>
                <a:gd name="T3" fmla="*/ 10 h 10"/>
                <a:gd name="T4" fmla="*/ 0 w 27"/>
                <a:gd name="T5" fmla="*/ 0 h 10"/>
                <a:gd name="T6" fmla="*/ 26 w 27"/>
                <a:gd name="T7" fmla="*/ 0 h 10"/>
                <a:gd name="T8" fmla="*/ 27 w 27"/>
                <a:gd name="T9" fmla="*/ 10 h 10"/>
                <a:gd name="T10" fmla="*/ 3 w 27"/>
                <a:gd name="T11" fmla="*/ 9 h 10"/>
                <a:gd name="T12" fmla="*/ 26 w 27"/>
                <a:gd name="T13" fmla="*/ 9 h 10"/>
                <a:gd name="T14" fmla="*/ 24 w 27"/>
                <a:gd name="T15" fmla="*/ 2 h 10"/>
                <a:gd name="T16" fmla="*/ 2 w 27"/>
                <a:gd name="T17" fmla="*/ 2 h 10"/>
                <a:gd name="T18" fmla="*/ 3 w 27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7" y="10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7" name="Freeform 250"/>
            <p:cNvSpPr>
              <a:spLocks/>
            </p:cNvSpPr>
            <p:nvPr/>
          </p:nvSpPr>
          <p:spPr bwMode="auto">
            <a:xfrm>
              <a:off x="2854325" y="5445125"/>
              <a:ext cx="41275" cy="15875"/>
            </a:xfrm>
            <a:custGeom>
              <a:avLst/>
              <a:gdLst>
                <a:gd name="T0" fmla="*/ 0 w 26"/>
                <a:gd name="T1" fmla="*/ 0 h 10"/>
                <a:gd name="T2" fmla="*/ 2 w 26"/>
                <a:gd name="T3" fmla="*/ 10 h 10"/>
                <a:gd name="T4" fmla="*/ 26 w 26"/>
                <a:gd name="T5" fmla="*/ 10 h 10"/>
                <a:gd name="T6" fmla="*/ 24 w 26"/>
                <a:gd name="T7" fmla="*/ 0 h 10"/>
                <a:gd name="T8" fmla="*/ 0 w 2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" y="10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8" name="Freeform 251"/>
            <p:cNvSpPr>
              <a:spLocks noEditPoints="1"/>
            </p:cNvSpPr>
            <p:nvPr/>
          </p:nvSpPr>
          <p:spPr bwMode="auto">
            <a:xfrm>
              <a:off x="2852738" y="5445125"/>
              <a:ext cx="44450" cy="15875"/>
            </a:xfrm>
            <a:custGeom>
              <a:avLst/>
              <a:gdLst>
                <a:gd name="T0" fmla="*/ 28 w 28"/>
                <a:gd name="T1" fmla="*/ 10 h 10"/>
                <a:gd name="T2" fmla="*/ 1 w 28"/>
                <a:gd name="T3" fmla="*/ 10 h 10"/>
                <a:gd name="T4" fmla="*/ 0 w 28"/>
                <a:gd name="T5" fmla="*/ 0 h 10"/>
                <a:gd name="T6" fmla="*/ 27 w 28"/>
                <a:gd name="T7" fmla="*/ 0 h 10"/>
                <a:gd name="T8" fmla="*/ 28 w 28"/>
                <a:gd name="T9" fmla="*/ 10 h 10"/>
                <a:gd name="T10" fmla="*/ 3 w 28"/>
                <a:gd name="T11" fmla="*/ 9 h 10"/>
                <a:gd name="T12" fmla="*/ 27 w 28"/>
                <a:gd name="T13" fmla="*/ 9 h 10"/>
                <a:gd name="T14" fmla="*/ 25 w 28"/>
                <a:gd name="T15" fmla="*/ 2 h 10"/>
                <a:gd name="T16" fmla="*/ 3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8" y="10"/>
                  </a:lnTo>
                  <a:close/>
                  <a:moveTo>
                    <a:pt x="3" y="9"/>
                  </a:moveTo>
                  <a:lnTo>
                    <a:pt x="27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9" name="Freeform 252"/>
            <p:cNvSpPr>
              <a:spLocks/>
            </p:cNvSpPr>
            <p:nvPr/>
          </p:nvSpPr>
          <p:spPr bwMode="auto">
            <a:xfrm>
              <a:off x="2897188" y="5445125"/>
              <a:ext cx="42863" cy="15875"/>
            </a:xfrm>
            <a:custGeom>
              <a:avLst/>
              <a:gdLst>
                <a:gd name="T0" fmla="*/ 0 w 27"/>
                <a:gd name="T1" fmla="*/ 0 h 10"/>
                <a:gd name="T2" fmla="*/ 2 w 27"/>
                <a:gd name="T3" fmla="*/ 10 h 10"/>
                <a:gd name="T4" fmla="*/ 27 w 27"/>
                <a:gd name="T5" fmla="*/ 10 h 10"/>
                <a:gd name="T6" fmla="*/ 24 w 27"/>
                <a:gd name="T7" fmla="*/ 0 h 10"/>
                <a:gd name="T8" fmla="*/ 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0"/>
                  </a:moveTo>
                  <a:lnTo>
                    <a:pt x="2" y="10"/>
                  </a:lnTo>
                  <a:lnTo>
                    <a:pt x="27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0" name="Freeform 253"/>
            <p:cNvSpPr>
              <a:spLocks noEditPoints="1"/>
            </p:cNvSpPr>
            <p:nvPr/>
          </p:nvSpPr>
          <p:spPr bwMode="auto">
            <a:xfrm>
              <a:off x="2895600" y="5445125"/>
              <a:ext cx="44450" cy="15875"/>
            </a:xfrm>
            <a:custGeom>
              <a:avLst/>
              <a:gdLst>
                <a:gd name="T0" fmla="*/ 28 w 28"/>
                <a:gd name="T1" fmla="*/ 10 h 10"/>
                <a:gd name="T2" fmla="*/ 3 w 28"/>
                <a:gd name="T3" fmla="*/ 10 h 10"/>
                <a:gd name="T4" fmla="*/ 0 w 28"/>
                <a:gd name="T5" fmla="*/ 0 h 10"/>
                <a:gd name="T6" fmla="*/ 26 w 28"/>
                <a:gd name="T7" fmla="*/ 0 h 10"/>
                <a:gd name="T8" fmla="*/ 28 w 28"/>
                <a:gd name="T9" fmla="*/ 10 h 10"/>
                <a:gd name="T10" fmla="*/ 3 w 28"/>
                <a:gd name="T11" fmla="*/ 9 h 10"/>
                <a:gd name="T12" fmla="*/ 26 w 28"/>
                <a:gd name="T13" fmla="*/ 9 h 10"/>
                <a:gd name="T14" fmla="*/ 25 w 28"/>
                <a:gd name="T15" fmla="*/ 2 h 10"/>
                <a:gd name="T16" fmla="*/ 3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8" y="10"/>
                  </a:lnTo>
                  <a:close/>
                  <a:moveTo>
                    <a:pt x="3" y="9"/>
                  </a:moveTo>
                  <a:lnTo>
                    <a:pt x="26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1" name="Freeform 254"/>
            <p:cNvSpPr>
              <a:spLocks/>
            </p:cNvSpPr>
            <p:nvPr/>
          </p:nvSpPr>
          <p:spPr bwMode="auto">
            <a:xfrm>
              <a:off x="3049588" y="5445125"/>
              <a:ext cx="42863" cy="15875"/>
            </a:xfrm>
            <a:custGeom>
              <a:avLst/>
              <a:gdLst>
                <a:gd name="T0" fmla="*/ 0 w 27"/>
                <a:gd name="T1" fmla="*/ 0 h 10"/>
                <a:gd name="T2" fmla="*/ 2 w 27"/>
                <a:gd name="T3" fmla="*/ 10 h 10"/>
                <a:gd name="T4" fmla="*/ 27 w 27"/>
                <a:gd name="T5" fmla="*/ 10 h 10"/>
                <a:gd name="T6" fmla="*/ 24 w 27"/>
                <a:gd name="T7" fmla="*/ 0 h 10"/>
                <a:gd name="T8" fmla="*/ 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0"/>
                  </a:moveTo>
                  <a:lnTo>
                    <a:pt x="2" y="10"/>
                  </a:lnTo>
                  <a:lnTo>
                    <a:pt x="27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2" name="Freeform 255"/>
            <p:cNvSpPr>
              <a:spLocks noEditPoints="1"/>
            </p:cNvSpPr>
            <p:nvPr/>
          </p:nvSpPr>
          <p:spPr bwMode="auto">
            <a:xfrm>
              <a:off x="3048000" y="5445125"/>
              <a:ext cx="46038" cy="15875"/>
            </a:xfrm>
            <a:custGeom>
              <a:avLst/>
              <a:gdLst>
                <a:gd name="T0" fmla="*/ 29 w 29"/>
                <a:gd name="T1" fmla="*/ 10 h 10"/>
                <a:gd name="T2" fmla="*/ 3 w 29"/>
                <a:gd name="T3" fmla="*/ 10 h 10"/>
                <a:gd name="T4" fmla="*/ 0 w 29"/>
                <a:gd name="T5" fmla="*/ 0 h 10"/>
                <a:gd name="T6" fmla="*/ 25 w 29"/>
                <a:gd name="T7" fmla="*/ 0 h 10"/>
                <a:gd name="T8" fmla="*/ 29 w 29"/>
                <a:gd name="T9" fmla="*/ 10 h 10"/>
                <a:gd name="T10" fmla="*/ 4 w 29"/>
                <a:gd name="T11" fmla="*/ 9 h 10"/>
                <a:gd name="T12" fmla="*/ 27 w 29"/>
                <a:gd name="T13" fmla="*/ 9 h 10"/>
                <a:gd name="T14" fmla="*/ 25 w 29"/>
                <a:gd name="T15" fmla="*/ 2 h 10"/>
                <a:gd name="T16" fmla="*/ 1 w 29"/>
                <a:gd name="T17" fmla="*/ 2 h 10"/>
                <a:gd name="T18" fmla="*/ 4 w 2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29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0"/>
                  </a:lnTo>
                  <a:close/>
                  <a:moveTo>
                    <a:pt x="4" y="9"/>
                  </a:moveTo>
                  <a:lnTo>
                    <a:pt x="27" y="9"/>
                  </a:lnTo>
                  <a:lnTo>
                    <a:pt x="25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3" name="Freeform 256"/>
            <p:cNvSpPr>
              <a:spLocks/>
            </p:cNvSpPr>
            <p:nvPr/>
          </p:nvSpPr>
          <p:spPr bwMode="auto">
            <a:xfrm>
              <a:off x="3092450" y="5445125"/>
              <a:ext cx="42863" cy="15875"/>
            </a:xfrm>
            <a:custGeom>
              <a:avLst/>
              <a:gdLst>
                <a:gd name="T0" fmla="*/ 0 w 27"/>
                <a:gd name="T1" fmla="*/ 0 h 10"/>
                <a:gd name="T2" fmla="*/ 3 w 27"/>
                <a:gd name="T3" fmla="*/ 10 h 10"/>
                <a:gd name="T4" fmla="*/ 27 w 27"/>
                <a:gd name="T5" fmla="*/ 10 h 10"/>
                <a:gd name="T6" fmla="*/ 24 w 27"/>
                <a:gd name="T7" fmla="*/ 0 h 10"/>
                <a:gd name="T8" fmla="*/ 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0" y="0"/>
                  </a:moveTo>
                  <a:lnTo>
                    <a:pt x="3" y="10"/>
                  </a:lnTo>
                  <a:lnTo>
                    <a:pt x="27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4" name="Freeform 257"/>
            <p:cNvSpPr>
              <a:spLocks noEditPoints="1"/>
            </p:cNvSpPr>
            <p:nvPr/>
          </p:nvSpPr>
          <p:spPr bwMode="auto">
            <a:xfrm>
              <a:off x="3090863" y="5445125"/>
              <a:ext cx="46038" cy="15875"/>
            </a:xfrm>
            <a:custGeom>
              <a:avLst/>
              <a:gdLst>
                <a:gd name="T0" fmla="*/ 29 w 29"/>
                <a:gd name="T1" fmla="*/ 10 h 10"/>
                <a:gd name="T2" fmla="*/ 2 w 29"/>
                <a:gd name="T3" fmla="*/ 10 h 10"/>
                <a:gd name="T4" fmla="*/ 0 w 29"/>
                <a:gd name="T5" fmla="*/ 0 h 10"/>
                <a:gd name="T6" fmla="*/ 25 w 29"/>
                <a:gd name="T7" fmla="*/ 0 h 10"/>
                <a:gd name="T8" fmla="*/ 29 w 29"/>
                <a:gd name="T9" fmla="*/ 10 h 10"/>
                <a:gd name="T10" fmla="*/ 4 w 29"/>
                <a:gd name="T11" fmla="*/ 9 h 10"/>
                <a:gd name="T12" fmla="*/ 26 w 29"/>
                <a:gd name="T13" fmla="*/ 9 h 10"/>
                <a:gd name="T14" fmla="*/ 25 w 29"/>
                <a:gd name="T15" fmla="*/ 2 h 10"/>
                <a:gd name="T16" fmla="*/ 1 w 29"/>
                <a:gd name="T17" fmla="*/ 2 h 10"/>
                <a:gd name="T18" fmla="*/ 4 w 2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29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0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5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5" name="Freeform 258"/>
            <p:cNvSpPr>
              <a:spLocks/>
            </p:cNvSpPr>
            <p:nvPr/>
          </p:nvSpPr>
          <p:spPr bwMode="auto">
            <a:xfrm>
              <a:off x="3135313" y="5445125"/>
              <a:ext cx="44450" cy="15875"/>
            </a:xfrm>
            <a:custGeom>
              <a:avLst/>
              <a:gdLst>
                <a:gd name="T0" fmla="*/ 0 w 28"/>
                <a:gd name="T1" fmla="*/ 0 h 10"/>
                <a:gd name="T2" fmla="*/ 3 w 28"/>
                <a:gd name="T3" fmla="*/ 10 h 10"/>
                <a:gd name="T4" fmla="*/ 28 w 28"/>
                <a:gd name="T5" fmla="*/ 10 h 10"/>
                <a:gd name="T6" fmla="*/ 25 w 28"/>
                <a:gd name="T7" fmla="*/ 0 h 10"/>
                <a:gd name="T8" fmla="*/ 0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0" y="0"/>
                  </a:moveTo>
                  <a:lnTo>
                    <a:pt x="3" y="10"/>
                  </a:lnTo>
                  <a:lnTo>
                    <a:pt x="28" y="1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6" name="Freeform 259"/>
            <p:cNvSpPr>
              <a:spLocks noEditPoints="1"/>
            </p:cNvSpPr>
            <p:nvPr/>
          </p:nvSpPr>
          <p:spPr bwMode="auto">
            <a:xfrm>
              <a:off x="3132138" y="5445125"/>
              <a:ext cx="49213" cy="15875"/>
            </a:xfrm>
            <a:custGeom>
              <a:avLst/>
              <a:gdLst>
                <a:gd name="T0" fmla="*/ 31 w 31"/>
                <a:gd name="T1" fmla="*/ 10 h 10"/>
                <a:gd name="T2" fmla="*/ 5 w 31"/>
                <a:gd name="T3" fmla="*/ 10 h 10"/>
                <a:gd name="T4" fmla="*/ 0 w 31"/>
                <a:gd name="T5" fmla="*/ 0 h 10"/>
                <a:gd name="T6" fmla="*/ 27 w 31"/>
                <a:gd name="T7" fmla="*/ 0 h 10"/>
                <a:gd name="T8" fmla="*/ 31 w 31"/>
                <a:gd name="T9" fmla="*/ 10 h 10"/>
                <a:gd name="T10" fmla="*/ 6 w 31"/>
                <a:gd name="T11" fmla="*/ 9 h 10"/>
                <a:gd name="T12" fmla="*/ 28 w 31"/>
                <a:gd name="T13" fmla="*/ 9 h 10"/>
                <a:gd name="T14" fmla="*/ 25 w 31"/>
                <a:gd name="T15" fmla="*/ 2 h 10"/>
                <a:gd name="T16" fmla="*/ 3 w 31"/>
                <a:gd name="T17" fmla="*/ 2 h 10"/>
                <a:gd name="T18" fmla="*/ 6 w 31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">
                  <a:moveTo>
                    <a:pt x="31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1" y="10"/>
                  </a:lnTo>
                  <a:close/>
                  <a:moveTo>
                    <a:pt x="6" y="9"/>
                  </a:moveTo>
                  <a:lnTo>
                    <a:pt x="28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7" name="Freeform 260"/>
            <p:cNvSpPr>
              <a:spLocks/>
            </p:cNvSpPr>
            <p:nvPr/>
          </p:nvSpPr>
          <p:spPr bwMode="auto">
            <a:xfrm>
              <a:off x="3176588" y="5445125"/>
              <a:ext cx="44450" cy="15875"/>
            </a:xfrm>
            <a:custGeom>
              <a:avLst/>
              <a:gdLst>
                <a:gd name="T0" fmla="*/ 0 w 28"/>
                <a:gd name="T1" fmla="*/ 0 h 10"/>
                <a:gd name="T2" fmla="*/ 3 w 28"/>
                <a:gd name="T3" fmla="*/ 10 h 10"/>
                <a:gd name="T4" fmla="*/ 28 w 28"/>
                <a:gd name="T5" fmla="*/ 10 h 10"/>
                <a:gd name="T6" fmla="*/ 25 w 28"/>
                <a:gd name="T7" fmla="*/ 0 h 10"/>
                <a:gd name="T8" fmla="*/ 0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0" y="0"/>
                  </a:moveTo>
                  <a:lnTo>
                    <a:pt x="3" y="10"/>
                  </a:lnTo>
                  <a:lnTo>
                    <a:pt x="28" y="1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8" name="Freeform 261"/>
            <p:cNvSpPr>
              <a:spLocks noEditPoints="1"/>
            </p:cNvSpPr>
            <p:nvPr/>
          </p:nvSpPr>
          <p:spPr bwMode="auto">
            <a:xfrm>
              <a:off x="3175000" y="5445125"/>
              <a:ext cx="49213" cy="15875"/>
            </a:xfrm>
            <a:custGeom>
              <a:avLst/>
              <a:gdLst>
                <a:gd name="T0" fmla="*/ 31 w 31"/>
                <a:gd name="T1" fmla="*/ 10 h 10"/>
                <a:gd name="T2" fmla="*/ 4 w 31"/>
                <a:gd name="T3" fmla="*/ 10 h 10"/>
                <a:gd name="T4" fmla="*/ 0 w 31"/>
                <a:gd name="T5" fmla="*/ 0 h 10"/>
                <a:gd name="T6" fmla="*/ 26 w 31"/>
                <a:gd name="T7" fmla="*/ 0 h 10"/>
                <a:gd name="T8" fmla="*/ 31 w 31"/>
                <a:gd name="T9" fmla="*/ 10 h 10"/>
                <a:gd name="T10" fmla="*/ 6 w 31"/>
                <a:gd name="T11" fmla="*/ 9 h 10"/>
                <a:gd name="T12" fmla="*/ 28 w 31"/>
                <a:gd name="T13" fmla="*/ 9 h 10"/>
                <a:gd name="T14" fmla="*/ 25 w 31"/>
                <a:gd name="T15" fmla="*/ 2 h 10"/>
                <a:gd name="T16" fmla="*/ 3 w 31"/>
                <a:gd name="T17" fmla="*/ 2 h 10"/>
                <a:gd name="T18" fmla="*/ 6 w 31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">
                  <a:moveTo>
                    <a:pt x="31" y="10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1" y="10"/>
                  </a:lnTo>
                  <a:close/>
                  <a:moveTo>
                    <a:pt x="6" y="9"/>
                  </a:moveTo>
                  <a:lnTo>
                    <a:pt x="28" y="9"/>
                  </a:lnTo>
                  <a:lnTo>
                    <a:pt x="25" y="2"/>
                  </a:lnTo>
                  <a:lnTo>
                    <a:pt x="3" y="2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9" name="Freeform 262"/>
            <p:cNvSpPr>
              <a:spLocks/>
            </p:cNvSpPr>
            <p:nvPr/>
          </p:nvSpPr>
          <p:spPr bwMode="auto">
            <a:xfrm>
              <a:off x="3044825" y="5429250"/>
              <a:ext cx="42863" cy="14287"/>
            </a:xfrm>
            <a:custGeom>
              <a:avLst/>
              <a:gdLst>
                <a:gd name="T0" fmla="*/ 0 w 27"/>
                <a:gd name="T1" fmla="*/ 0 h 9"/>
                <a:gd name="T2" fmla="*/ 2 w 27"/>
                <a:gd name="T3" fmla="*/ 9 h 9"/>
                <a:gd name="T4" fmla="*/ 27 w 27"/>
                <a:gd name="T5" fmla="*/ 9 h 9"/>
                <a:gd name="T6" fmla="*/ 24 w 27"/>
                <a:gd name="T7" fmla="*/ 0 h 9"/>
                <a:gd name="T8" fmla="*/ 0 w 2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0"/>
                  </a:moveTo>
                  <a:lnTo>
                    <a:pt x="2" y="9"/>
                  </a:lnTo>
                  <a:lnTo>
                    <a:pt x="27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0" name="Freeform 263"/>
            <p:cNvSpPr>
              <a:spLocks noEditPoints="1"/>
            </p:cNvSpPr>
            <p:nvPr/>
          </p:nvSpPr>
          <p:spPr bwMode="auto">
            <a:xfrm>
              <a:off x="3043238" y="5426075"/>
              <a:ext cx="44450" cy="17462"/>
            </a:xfrm>
            <a:custGeom>
              <a:avLst/>
              <a:gdLst>
                <a:gd name="T0" fmla="*/ 28 w 28"/>
                <a:gd name="T1" fmla="*/ 11 h 11"/>
                <a:gd name="T2" fmla="*/ 3 w 28"/>
                <a:gd name="T3" fmla="*/ 11 h 11"/>
                <a:gd name="T4" fmla="*/ 0 w 28"/>
                <a:gd name="T5" fmla="*/ 0 h 11"/>
                <a:gd name="T6" fmla="*/ 25 w 28"/>
                <a:gd name="T7" fmla="*/ 0 h 11"/>
                <a:gd name="T8" fmla="*/ 28 w 28"/>
                <a:gd name="T9" fmla="*/ 11 h 11"/>
                <a:gd name="T10" fmla="*/ 4 w 28"/>
                <a:gd name="T11" fmla="*/ 9 h 11"/>
                <a:gd name="T12" fmla="*/ 27 w 28"/>
                <a:gd name="T13" fmla="*/ 9 h 11"/>
                <a:gd name="T14" fmla="*/ 24 w 28"/>
                <a:gd name="T15" fmla="*/ 2 h 11"/>
                <a:gd name="T16" fmla="*/ 1 w 28"/>
                <a:gd name="T17" fmla="*/ 2 h 11"/>
                <a:gd name="T18" fmla="*/ 4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1"/>
                  </a:lnTo>
                  <a:close/>
                  <a:moveTo>
                    <a:pt x="4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1" name="Freeform 264"/>
            <p:cNvSpPr>
              <a:spLocks/>
            </p:cNvSpPr>
            <p:nvPr/>
          </p:nvSpPr>
          <p:spPr bwMode="auto">
            <a:xfrm>
              <a:off x="3086100" y="5429250"/>
              <a:ext cx="41275" cy="14287"/>
            </a:xfrm>
            <a:custGeom>
              <a:avLst/>
              <a:gdLst>
                <a:gd name="T0" fmla="*/ 0 w 26"/>
                <a:gd name="T1" fmla="*/ 0 h 9"/>
                <a:gd name="T2" fmla="*/ 3 w 26"/>
                <a:gd name="T3" fmla="*/ 9 h 9"/>
                <a:gd name="T4" fmla="*/ 26 w 26"/>
                <a:gd name="T5" fmla="*/ 9 h 9"/>
                <a:gd name="T6" fmla="*/ 23 w 26"/>
                <a:gd name="T7" fmla="*/ 0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3" y="9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2" name="Freeform 265"/>
            <p:cNvSpPr>
              <a:spLocks noEditPoints="1"/>
            </p:cNvSpPr>
            <p:nvPr/>
          </p:nvSpPr>
          <p:spPr bwMode="auto">
            <a:xfrm>
              <a:off x="3086100" y="5426075"/>
              <a:ext cx="44450" cy="17462"/>
            </a:xfrm>
            <a:custGeom>
              <a:avLst/>
              <a:gdLst>
                <a:gd name="T0" fmla="*/ 28 w 28"/>
                <a:gd name="T1" fmla="*/ 11 h 11"/>
                <a:gd name="T2" fmla="*/ 3 w 28"/>
                <a:gd name="T3" fmla="*/ 11 h 11"/>
                <a:gd name="T4" fmla="*/ 0 w 28"/>
                <a:gd name="T5" fmla="*/ 0 h 11"/>
                <a:gd name="T6" fmla="*/ 25 w 28"/>
                <a:gd name="T7" fmla="*/ 0 h 11"/>
                <a:gd name="T8" fmla="*/ 28 w 28"/>
                <a:gd name="T9" fmla="*/ 11 h 11"/>
                <a:gd name="T10" fmla="*/ 4 w 28"/>
                <a:gd name="T11" fmla="*/ 9 h 11"/>
                <a:gd name="T12" fmla="*/ 26 w 28"/>
                <a:gd name="T13" fmla="*/ 9 h 11"/>
                <a:gd name="T14" fmla="*/ 23 w 28"/>
                <a:gd name="T15" fmla="*/ 2 h 11"/>
                <a:gd name="T16" fmla="*/ 1 w 28"/>
                <a:gd name="T17" fmla="*/ 2 h 11"/>
                <a:gd name="T18" fmla="*/ 4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1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3" name="Freeform 266"/>
            <p:cNvSpPr>
              <a:spLocks/>
            </p:cNvSpPr>
            <p:nvPr/>
          </p:nvSpPr>
          <p:spPr bwMode="auto">
            <a:xfrm>
              <a:off x="3130550" y="5429250"/>
              <a:ext cx="41275" cy="14287"/>
            </a:xfrm>
            <a:custGeom>
              <a:avLst/>
              <a:gdLst>
                <a:gd name="T0" fmla="*/ 0 w 26"/>
                <a:gd name="T1" fmla="*/ 0 h 9"/>
                <a:gd name="T2" fmla="*/ 3 w 26"/>
                <a:gd name="T3" fmla="*/ 9 h 9"/>
                <a:gd name="T4" fmla="*/ 26 w 26"/>
                <a:gd name="T5" fmla="*/ 9 h 9"/>
                <a:gd name="T6" fmla="*/ 23 w 26"/>
                <a:gd name="T7" fmla="*/ 0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3" y="9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4" name="Freeform 267"/>
            <p:cNvSpPr>
              <a:spLocks noEditPoints="1"/>
            </p:cNvSpPr>
            <p:nvPr/>
          </p:nvSpPr>
          <p:spPr bwMode="auto">
            <a:xfrm>
              <a:off x="3127375" y="5426075"/>
              <a:ext cx="47625" cy="17462"/>
            </a:xfrm>
            <a:custGeom>
              <a:avLst/>
              <a:gdLst>
                <a:gd name="T0" fmla="*/ 30 w 30"/>
                <a:gd name="T1" fmla="*/ 11 h 11"/>
                <a:gd name="T2" fmla="*/ 3 w 30"/>
                <a:gd name="T3" fmla="*/ 11 h 11"/>
                <a:gd name="T4" fmla="*/ 0 w 30"/>
                <a:gd name="T5" fmla="*/ 0 h 11"/>
                <a:gd name="T6" fmla="*/ 25 w 30"/>
                <a:gd name="T7" fmla="*/ 0 h 11"/>
                <a:gd name="T8" fmla="*/ 30 w 30"/>
                <a:gd name="T9" fmla="*/ 11 h 11"/>
                <a:gd name="T10" fmla="*/ 5 w 30"/>
                <a:gd name="T11" fmla="*/ 9 h 11"/>
                <a:gd name="T12" fmla="*/ 27 w 30"/>
                <a:gd name="T13" fmla="*/ 9 h 11"/>
                <a:gd name="T14" fmla="*/ 24 w 30"/>
                <a:gd name="T15" fmla="*/ 2 h 11"/>
                <a:gd name="T16" fmla="*/ 2 w 30"/>
                <a:gd name="T17" fmla="*/ 2 h 11"/>
                <a:gd name="T18" fmla="*/ 5 w 30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0" y="11"/>
                  </a:lnTo>
                  <a:close/>
                  <a:moveTo>
                    <a:pt x="5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5" name="Freeform 268"/>
            <p:cNvSpPr>
              <a:spLocks/>
            </p:cNvSpPr>
            <p:nvPr/>
          </p:nvSpPr>
          <p:spPr bwMode="auto">
            <a:xfrm>
              <a:off x="3170238" y="5429250"/>
              <a:ext cx="44450" cy="14287"/>
            </a:xfrm>
            <a:custGeom>
              <a:avLst/>
              <a:gdLst>
                <a:gd name="T0" fmla="*/ 0 w 28"/>
                <a:gd name="T1" fmla="*/ 0 h 9"/>
                <a:gd name="T2" fmla="*/ 4 w 28"/>
                <a:gd name="T3" fmla="*/ 9 h 9"/>
                <a:gd name="T4" fmla="*/ 28 w 28"/>
                <a:gd name="T5" fmla="*/ 9 h 9"/>
                <a:gd name="T6" fmla="*/ 24 w 28"/>
                <a:gd name="T7" fmla="*/ 0 h 9"/>
                <a:gd name="T8" fmla="*/ 0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4" y="9"/>
                  </a:lnTo>
                  <a:lnTo>
                    <a:pt x="28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6" name="Freeform 269"/>
            <p:cNvSpPr>
              <a:spLocks noEditPoints="1"/>
            </p:cNvSpPr>
            <p:nvPr/>
          </p:nvSpPr>
          <p:spPr bwMode="auto">
            <a:xfrm>
              <a:off x="3170238" y="5426075"/>
              <a:ext cx="46038" cy="17462"/>
            </a:xfrm>
            <a:custGeom>
              <a:avLst/>
              <a:gdLst>
                <a:gd name="T0" fmla="*/ 29 w 29"/>
                <a:gd name="T1" fmla="*/ 11 h 11"/>
                <a:gd name="T2" fmla="*/ 3 w 29"/>
                <a:gd name="T3" fmla="*/ 11 h 11"/>
                <a:gd name="T4" fmla="*/ 0 w 29"/>
                <a:gd name="T5" fmla="*/ 0 h 11"/>
                <a:gd name="T6" fmla="*/ 25 w 29"/>
                <a:gd name="T7" fmla="*/ 0 h 11"/>
                <a:gd name="T8" fmla="*/ 29 w 29"/>
                <a:gd name="T9" fmla="*/ 11 h 11"/>
                <a:gd name="T10" fmla="*/ 4 w 29"/>
                <a:gd name="T11" fmla="*/ 9 h 11"/>
                <a:gd name="T12" fmla="*/ 26 w 29"/>
                <a:gd name="T13" fmla="*/ 9 h 11"/>
                <a:gd name="T14" fmla="*/ 24 w 29"/>
                <a:gd name="T15" fmla="*/ 2 h 11"/>
                <a:gd name="T16" fmla="*/ 1 w 29"/>
                <a:gd name="T17" fmla="*/ 2 h 11"/>
                <a:gd name="T18" fmla="*/ 4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9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1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7" name="Freeform 270"/>
            <p:cNvSpPr>
              <a:spLocks/>
            </p:cNvSpPr>
            <p:nvPr/>
          </p:nvSpPr>
          <p:spPr bwMode="auto">
            <a:xfrm>
              <a:off x="3038475" y="5410200"/>
              <a:ext cx="42863" cy="14287"/>
            </a:xfrm>
            <a:custGeom>
              <a:avLst/>
              <a:gdLst>
                <a:gd name="T0" fmla="*/ 0 w 27"/>
                <a:gd name="T1" fmla="*/ 0 h 9"/>
                <a:gd name="T2" fmla="*/ 3 w 27"/>
                <a:gd name="T3" fmla="*/ 9 h 9"/>
                <a:gd name="T4" fmla="*/ 27 w 27"/>
                <a:gd name="T5" fmla="*/ 9 h 9"/>
                <a:gd name="T6" fmla="*/ 24 w 27"/>
                <a:gd name="T7" fmla="*/ 0 h 9"/>
                <a:gd name="T8" fmla="*/ 0 w 2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0"/>
                  </a:moveTo>
                  <a:lnTo>
                    <a:pt x="3" y="9"/>
                  </a:lnTo>
                  <a:lnTo>
                    <a:pt x="27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8" name="Freeform 271"/>
            <p:cNvSpPr>
              <a:spLocks noEditPoints="1"/>
            </p:cNvSpPr>
            <p:nvPr/>
          </p:nvSpPr>
          <p:spPr bwMode="auto">
            <a:xfrm>
              <a:off x="3038475" y="5407025"/>
              <a:ext cx="44450" cy="17462"/>
            </a:xfrm>
            <a:custGeom>
              <a:avLst/>
              <a:gdLst>
                <a:gd name="T0" fmla="*/ 28 w 28"/>
                <a:gd name="T1" fmla="*/ 11 h 11"/>
                <a:gd name="T2" fmla="*/ 3 w 28"/>
                <a:gd name="T3" fmla="*/ 11 h 11"/>
                <a:gd name="T4" fmla="*/ 0 w 28"/>
                <a:gd name="T5" fmla="*/ 0 h 11"/>
                <a:gd name="T6" fmla="*/ 25 w 28"/>
                <a:gd name="T7" fmla="*/ 0 h 11"/>
                <a:gd name="T8" fmla="*/ 28 w 28"/>
                <a:gd name="T9" fmla="*/ 11 h 11"/>
                <a:gd name="T10" fmla="*/ 3 w 28"/>
                <a:gd name="T11" fmla="*/ 9 h 11"/>
                <a:gd name="T12" fmla="*/ 25 w 28"/>
                <a:gd name="T13" fmla="*/ 9 h 11"/>
                <a:gd name="T14" fmla="*/ 24 w 28"/>
                <a:gd name="T15" fmla="*/ 2 h 11"/>
                <a:gd name="T16" fmla="*/ 1 w 28"/>
                <a:gd name="T17" fmla="*/ 2 h 11"/>
                <a:gd name="T18" fmla="*/ 3 w 2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9" name="Freeform 272"/>
            <p:cNvSpPr>
              <a:spLocks/>
            </p:cNvSpPr>
            <p:nvPr/>
          </p:nvSpPr>
          <p:spPr bwMode="auto">
            <a:xfrm>
              <a:off x="3081338" y="5410200"/>
              <a:ext cx="41275" cy="14287"/>
            </a:xfrm>
            <a:custGeom>
              <a:avLst/>
              <a:gdLst>
                <a:gd name="T0" fmla="*/ 0 w 26"/>
                <a:gd name="T1" fmla="*/ 0 h 9"/>
                <a:gd name="T2" fmla="*/ 3 w 26"/>
                <a:gd name="T3" fmla="*/ 9 h 9"/>
                <a:gd name="T4" fmla="*/ 26 w 26"/>
                <a:gd name="T5" fmla="*/ 9 h 9"/>
                <a:gd name="T6" fmla="*/ 23 w 26"/>
                <a:gd name="T7" fmla="*/ 0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3" y="9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0" name="Freeform 273"/>
            <p:cNvSpPr>
              <a:spLocks noEditPoints="1"/>
            </p:cNvSpPr>
            <p:nvPr/>
          </p:nvSpPr>
          <p:spPr bwMode="auto">
            <a:xfrm>
              <a:off x="3078163" y="5407025"/>
              <a:ext cx="47625" cy="17462"/>
            </a:xfrm>
            <a:custGeom>
              <a:avLst/>
              <a:gdLst>
                <a:gd name="T0" fmla="*/ 30 w 30"/>
                <a:gd name="T1" fmla="*/ 11 h 11"/>
                <a:gd name="T2" fmla="*/ 3 w 30"/>
                <a:gd name="T3" fmla="*/ 11 h 11"/>
                <a:gd name="T4" fmla="*/ 0 w 30"/>
                <a:gd name="T5" fmla="*/ 0 h 11"/>
                <a:gd name="T6" fmla="*/ 25 w 30"/>
                <a:gd name="T7" fmla="*/ 0 h 11"/>
                <a:gd name="T8" fmla="*/ 30 w 30"/>
                <a:gd name="T9" fmla="*/ 11 h 11"/>
                <a:gd name="T10" fmla="*/ 5 w 30"/>
                <a:gd name="T11" fmla="*/ 9 h 11"/>
                <a:gd name="T12" fmla="*/ 27 w 30"/>
                <a:gd name="T13" fmla="*/ 9 h 11"/>
                <a:gd name="T14" fmla="*/ 24 w 30"/>
                <a:gd name="T15" fmla="*/ 2 h 11"/>
                <a:gd name="T16" fmla="*/ 3 w 30"/>
                <a:gd name="T17" fmla="*/ 2 h 11"/>
                <a:gd name="T18" fmla="*/ 5 w 30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0" y="11"/>
                  </a:lnTo>
                  <a:close/>
                  <a:moveTo>
                    <a:pt x="5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3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1" name="Freeform 274"/>
            <p:cNvSpPr>
              <a:spLocks/>
            </p:cNvSpPr>
            <p:nvPr/>
          </p:nvSpPr>
          <p:spPr bwMode="auto">
            <a:xfrm>
              <a:off x="3122613" y="5410200"/>
              <a:ext cx="42863" cy="14287"/>
            </a:xfrm>
            <a:custGeom>
              <a:avLst/>
              <a:gdLst>
                <a:gd name="T0" fmla="*/ 0 w 27"/>
                <a:gd name="T1" fmla="*/ 0 h 9"/>
                <a:gd name="T2" fmla="*/ 3 w 27"/>
                <a:gd name="T3" fmla="*/ 9 h 9"/>
                <a:gd name="T4" fmla="*/ 27 w 27"/>
                <a:gd name="T5" fmla="*/ 9 h 9"/>
                <a:gd name="T6" fmla="*/ 24 w 27"/>
                <a:gd name="T7" fmla="*/ 0 h 9"/>
                <a:gd name="T8" fmla="*/ 0 w 2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0"/>
                  </a:moveTo>
                  <a:lnTo>
                    <a:pt x="3" y="9"/>
                  </a:lnTo>
                  <a:lnTo>
                    <a:pt x="27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2" name="Freeform 275"/>
            <p:cNvSpPr>
              <a:spLocks noEditPoints="1"/>
            </p:cNvSpPr>
            <p:nvPr/>
          </p:nvSpPr>
          <p:spPr bwMode="auto">
            <a:xfrm>
              <a:off x="3121025" y="5407025"/>
              <a:ext cx="46038" cy="17462"/>
            </a:xfrm>
            <a:custGeom>
              <a:avLst/>
              <a:gdLst>
                <a:gd name="T0" fmla="*/ 29 w 29"/>
                <a:gd name="T1" fmla="*/ 11 h 11"/>
                <a:gd name="T2" fmla="*/ 4 w 29"/>
                <a:gd name="T3" fmla="*/ 11 h 11"/>
                <a:gd name="T4" fmla="*/ 0 w 29"/>
                <a:gd name="T5" fmla="*/ 0 h 11"/>
                <a:gd name="T6" fmla="*/ 25 w 29"/>
                <a:gd name="T7" fmla="*/ 0 h 11"/>
                <a:gd name="T8" fmla="*/ 29 w 29"/>
                <a:gd name="T9" fmla="*/ 11 h 11"/>
                <a:gd name="T10" fmla="*/ 4 w 29"/>
                <a:gd name="T11" fmla="*/ 9 h 11"/>
                <a:gd name="T12" fmla="*/ 26 w 29"/>
                <a:gd name="T13" fmla="*/ 9 h 11"/>
                <a:gd name="T14" fmla="*/ 23 w 29"/>
                <a:gd name="T15" fmla="*/ 2 h 11"/>
                <a:gd name="T16" fmla="*/ 3 w 29"/>
                <a:gd name="T17" fmla="*/ 2 h 11"/>
                <a:gd name="T18" fmla="*/ 4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9" y="11"/>
                  </a:moveTo>
                  <a:lnTo>
                    <a:pt x="4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1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3" y="2"/>
                  </a:lnTo>
                  <a:lnTo>
                    <a:pt x="3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3" name="Freeform 276"/>
            <p:cNvSpPr>
              <a:spLocks/>
            </p:cNvSpPr>
            <p:nvPr/>
          </p:nvSpPr>
          <p:spPr bwMode="auto">
            <a:xfrm>
              <a:off x="3162300" y="5410200"/>
              <a:ext cx="46038" cy="14287"/>
            </a:xfrm>
            <a:custGeom>
              <a:avLst/>
              <a:gdLst>
                <a:gd name="T0" fmla="*/ 0 w 29"/>
                <a:gd name="T1" fmla="*/ 0 h 9"/>
                <a:gd name="T2" fmla="*/ 5 w 29"/>
                <a:gd name="T3" fmla="*/ 9 h 9"/>
                <a:gd name="T4" fmla="*/ 29 w 29"/>
                <a:gd name="T5" fmla="*/ 9 h 9"/>
                <a:gd name="T6" fmla="*/ 24 w 29"/>
                <a:gd name="T7" fmla="*/ 0 h 9"/>
                <a:gd name="T8" fmla="*/ 0 w 2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0" y="0"/>
                  </a:moveTo>
                  <a:lnTo>
                    <a:pt x="5" y="9"/>
                  </a:lnTo>
                  <a:lnTo>
                    <a:pt x="29" y="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4" name="Freeform 277"/>
            <p:cNvSpPr>
              <a:spLocks noEditPoints="1"/>
            </p:cNvSpPr>
            <p:nvPr/>
          </p:nvSpPr>
          <p:spPr bwMode="auto">
            <a:xfrm>
              <a:off x="3162300" y="5407025"/>
              <a:ext cx="47625" cy="17462"/>
            </a:xfrm>
            <a:custGeom>
              <a:avLst/>
              <a:gdLst>
                <a:gd name="T0" fmla="*/ 30 w 30"/>
                <a:gd name="T1" fmla="*/ 11 h 11"/>
                <a:gd name="T2" fmla="*/ 3 w 30"/>
                <a:gd name="T3" fmla="*/ 11 h 11"/>
                <a:gd name="T4" fmla="*/ 0 w 30"/>
                <a:gd name="T5" fmla="*/ 0 h 11"/>
                <a:gd name="T6" fmla="*/ 26 w 30"/>
                <a:gd name="T7" fmla="*/ 0 h 11"/>
                <a:gd name="T8" fmla="*/ 30 w 30"/>
                <a:gd name="T9" fmla="*/ 11 h 11"/>
                <a:gd name="T10" fmla="*/ 5 w 30"/>
                <a:gd name="T11" fmla="*/ 9 h 11"/>
                <a:gd name="T12" fmla="*/ 27 w 30"/>
                <a:gd name="T13" fmla="*/ 9 h 11"/>
                <a:gd name="T14" fmla="*/ 24 w 30"/>
                <a:gd name="T15" fmla="*/ 2 h 11"/>
                <a:gd name="T16" fmla="*/ 2 w 30"/>
                <a:gd name="T17" fmla="*/ 2 h 11"/>
                <a:gd name="T18" fmla="*/ 5 w 30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0" y="11"/>
                  </a:lnTo>
                  <a:close/>
                  <a:moveTo>
                    <a:pt x="5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5" name="Freeform 278"/>
            <p:cNvSpPr>
              <a:spLocks/>
            </p:cNvSpPr>
            <p:nvPr/>
          </p:nvSpPr>
          <p:spPr bwMode="auto">
            <a:xfrm>
              <a:off x="3033713" y="5394325"/>
              <a:ext cx="42863" cy="12700"/>
            </a:xfrm>
            <a:custGeom>
              <a:avLst/>
              <a:gdLst>
                <a:gd name="T0" fmla="*/ 0 w 27"/>
                <a:gd name="T1" fmla="*/ 0 h 8"/>
                <a:gd name="T2" fmla="*/ 3 w 27"/>
                <a:gd name="T3" fmla="*/ 8 h 8"/>
                <a:gd name="T4" fmla="*/ 27 w 27"/>
                <a:gd name="T5" fmla="*/ 8 h 8"/>
                <a:gd name="T6" fmla="*/ 24 w 27"/>
                <a:gd name="T7" fmla="*/ 0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lnTo>
                    <a:pt x="3" y="8"/>
                  </a:lnTo>
                  <a:lnTo>
                    <a:pt x="27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6" name="Freeform 279"/>
            <p:cNvSpPr>
              <a:spLocks noEditPoints="1"/>
            </p:cNvSpPr>
            <p:nvPr/>
          </p:nvSpPr>
          <p:spPr bwMode="auto">
            <a:xfrm>
              <a:off x="3033713" y="5391150"/>
              <a:ext cx="44450" cy="15875"/>
            </a:xfrm>
            <a:custGeom>
              <a:avLst/>
              <a:gdLst>
                <a:gd name="T0" fmla="*/ 28 w 28"/>
                <a:gd name="T1" fmla="*/ 10 h 10"/>
                <a:gd name="T2" fmla="*/ 3 w 28"/>
                <a:gd name="T3" fmla="*/ 10 h 10"/>
                <a:gd name="T4" fmla="*/ 0 w 28"/>
                <a:gd name="T5" fmla="*/ 0 h 10"/>
                <a:gd name="T6" fmla="*/ 25 w 28"/>
                <a:gd name="T7" fmla="*/ 0 h 10"/>
                <a:gd name="T8" fmla="*/ 28 w 28"/>
                <a:gd name="T9" fmla="*/ 10 h 10"/>
                <a:gd name="T10" fmla="*/ 3 w 28"/>
                <a:gd name="T11" fmla="*/ 9 h 10"/>
                <a:gd name="T12" fmla="*/ 25 w 28"/>
                <a:gd name="T13" fmla="*/ 9 h 10"/>
                <a:gd name="T14" fmla="*/ 24 w 28"/>
                <a:gd name="T15" fmla="*/ 2 h 10"/>
                <a:gd name="T16" fmla="*/ 1 w 28"/>
                <a:gd name="T17" fmla="*/ 2 h 10"/>
                <a:gd name="T18" fmla="*/ 3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0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4" y="2"/>
                  </a:lnTo>
                  <a:lnTo>
                    <a:pt x="1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7" name="Freeform 280"/>
            <p:cNvSpPr>
              <a:spLocks/>
            </p:cNvSpPr>
            <p:nvPr/>
          </p:nvSpPr>
          <p:spPr bwMode="auto">
            <a:xfrm>
              <a:off x="3076575" y="5394325"/>
              <a:ext cx="39688" cy="12700"/>
            </a:xfrm>
            <a:custGeom>
              <a:avLst/>
              <a:gdLst>
                <a:gd name="T0" fmla="*/ 0 w 25"/>
                <a:gd name="T1" fmla="*/ 0 h 8"/>
                <a:gd name="T2" fmla="*/ 1 w 25"/>
                <a:gd name="T3" fmla="*/ 8 h 8"/>
                <a:gd name="T4" fmla="*/ 25 w 25"/>
                <a:gd name="T5" fmla="*/ 8 h 8"/>
                <a:gd name="T6" fmla="*/ 22 w 25"/>
                <a:gd name="T7" fmla="*/ 0 h 8"/>
                <a:gd name="T8" fmla="*/ 0 w 2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0" y="0"/>
                  </a:moveTo>
                  <a:lnTo>
                    <a:pt x="1" y="8"/>
                  </a:lnTo>
                  <a:lnTo>
                    <a:pt x="25" y="8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8" name="Freeform 281"/>
            <p:cNvSpPr>
              <a:spLocks noEditPoints="1"/>
            </p:cNvSpPr>
            <p:nvPr/>
          </p:nvSpPr>
          <p:spPr bwMode="auto">
            <a:xfrm>
              <a:off x="3073400" y="5391150"/>
              <a:ext cx="44450" cy="15875"/>
            </a:xfrm>
            <a:custGeom>
              <a:avLst/>
              <a:gdLst>
                <a:gd name="T0" fmla="*/ 28 w 28"/>
                <a:gd name="T1" fmla="*/ 10 h 10"/>
                <a:gd name="T2" fmla="*/ 3 w 28"/>
                <a:gd name="T3" fmla="*/ 10 h 10"/>
                <a:gd name="T4" fmla="*/ 0 w 28"/>
                <a:gd name="T5" fmla="*/ 0 h 10"/>
                <a:gd name="T6" fmla="*/ 25 w 28"/>
                <a:gd name="T7" fmla="*/ 0 h 10"/>
                <a:gd name="T8" fmla="*/ 28 w 28"/>
                <a:gd name="T9" fmla="*/ 10 h 10"/>
                <a:gd name="T10" fmla="*/ 5 w 28"/>
                <a:gd name="T11" fmla="*/ 9 h 10"/>
                <a:gd name="T12" fmla="*/ 27 w 28"/>
                <a:gd name="T13" fmla="*/ 9 h 10"/>
                <a:gd name="T14" fmla="*/ 24 w 28"/>
                <a:gd name="T15" fmla="*/ 2 h 10"/>
                <a:gd name="T16" fmla="*/ 2 w 28"/>
                <a:gd name="T17" fmla="*/ 2 h 10"/>
                <a:gd name="T18" fmla="*/ 5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0"/>
                  </a:lnTo>
                  <a:close/>
                  <a:moveTo>
                    <a:pt x="5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2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9" name="Freeform 282"/>
            <p:cNvSpPr>
              <a:spLocks/>
            </p:cNvSpPr>
            <p:nvPr/>
          </p:nvSpPr>
          <p:spPr bwMode="auto">
            <a:xfrm>
              <a:off x="3117850" y="5394325"/>
              <a:ext cx="39688" cy="12700"/>
            </a:xfrm>
            <a:custGeom>
              <a:avLst/>
              <a:gdLst>
                <a:gd name="T0" fmla="*/ 0 w 25"/>
                <a:gd name="T1" fmla="*/ 0 h 8"/>
                <a:gd name="T2" fmla="*/ 2 w 25"/>
                <a:gd name="T3" fmla="*/ 8 h 8"/>
                <a:gd name="T4" fmla="*/ 25 w 25"/>
                <a:gd name="T5" fmla="*/ 8 h 8"/>
                <a:gd name="T6" fmla="*/ 22 w 25"/>
                <a:gd name="T7" fmla="*/ 0 h 8"/>
                <a:gd name="T8" fmla="*/ 0 w 2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0" y="0"/>
                  </a:moveTo>
                  <a:lnTo>
                    <a:pt x="2" y="8"/>
                  </a:lnTo>
                  <a:lnTo>
                    <a:pt x="25" y="8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0" name="Freeform 283"/>
            <p:cNvSpPr>
              <a:spLocks noEditPoints="1"/>
            </p:cNvSpPr>
            <p:nvPr/>
          </p:nvSpPr>
          <p:spPr bwMode="auto">
            <a:xfrm>
              <a:off x="3116263" y="5391150"/>
              <a:ext cx="44450" cy="15875"/>
            </a:xfrm>
            <a:custGeom>
              <a:avLst/>
              <a:gdLst>
                <a:gd name="T0" fmla="*/ 28 w 28"/>
                <a:gd name="T1" fmla="*/ 10 h 10"/>
                <a:gd name="T2" fmla="*/ 3 w 28"/>
                <a:gd name="T3" fmla="*/ 10 h 10"/>
                <a:gd name="T4" fmla="*/ 0 w 28"/>
                <a:gd name="T5" fmla="*/ 0 h 10"/>
                <a:gd name="T6" fmla="*/ 25 w 28"/>
                <a:gd name="T7" fmla="*/ 0 h 10"/>
                <a:gd name="T8" fmla="*/ 28 w 28"/>
                <a:gd name="T9" fmla="*/ 10 h 10"/>
                <a:gd name="T10" fmla="*/ 4 w 28"/>
                <a:gd name="T11" fmla="*/ 9 h 10"/>
                <a:gd name="T12" fmla="*/ 26 w 28"/>
                <a:gd name="T13" fmla="*/ 9 h 10"/>
                <a:gd name="T14" fmla="*/ 23 w 28"/>
                <a:gd name="T15" fmla="*/ 2 h 10"/>
                <a:gd name="T16" fmla="*/ 1 w 28"/>
                <a:gd name="T17" fmla="*/ 2 h 10"/>
                <a:gd name="T18" fmla="*/ 4 w 28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8" y="10"/>
                  </a:lnTo>
                  <a:close/>
                  <a:moveTo>
                    <a:pt x="4" y="9"/>
                  </a:moveTo>
                  <a:lnTo>
                    <a:pt x="26" y="9"/>
                  </a:lnTo>
                  <a:lnTo>
                    <a:pt x="23" y="2"/>
                  </a:lnTo>
                  <a:lnTo>
                    <a:pt x="1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1" name="Freeform 284"/>
            <p:cNvSpPr>
              <a:spLocks/>
            </p:cNvSpPr>
            <p:nvPr/>
          </p:nvSpPr>
          <p:spPr bwMode="auto">
            <a:xfrm>
              <a:off x="3157538" y="5394325"/>
              <a:ext cx="42863" cy="12700"/>
            </a:xfrm>
            <a:custGeom>
              <a:avLst/>
              <a:gdLst>
                <a:gd name="T0" fmla="*/ 0 w 27"/>
                <a:gd name="T1" fmla="*/ 0 h 8"/>
                <a:gd name="T2" fmla="*/ 3 w 27"/>
                <a:gd name="T3" fmla="*/ 8 h 8"/>
                <a:gd name="T4" fmla="*/ 27 w 27"/>
                <a:gd name="T5" fmla="*/ 8 h 8"/>
                <a:gd name="T6" fmla="*/ 24 w 27"/>
                <a:gd name="T7" fmla="*/ 0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lnTo>
                    <a:pt x="3" y="8"/>
                  </a:lnTo>
                  <a:lnTo>
                    <a:pt x="27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2" name="Freeform 285"/>
            <p:cNvSpPr>
              <a:spLocks noEditPoints="1"/>
            </p:cNvSpPr>
            <p:nvPr/>
          </p:nvSpPr>
          <p:spPr bwMode="auto">
            <a:xfrm>
              <a:off x="3155950" y="5391150"/>
              <a:ext cx="47625" cy="15875"/>
            </a:xfrm>
            <a:custGeom>
              <a:avLst/>
              <a:gdLst>
                <a:gd name="T0" fmla="*/ 30 w 30"/>
                <a:gd name="T1" fmla="*/ 10 h 10"/>
                <a:gd name="T2" fmla="*/ 4 w 30"/>
                <a:gd name="T3" fmla="*/ 10 h 10"/>
                <a:gd name="T4" fmla="*/ 0 w 30"/>
                <a:gd name="T5" fmla="*/ 0 h 10"/>
                <a:gd name="T6" fmla="*/ 25 w 30"/>
                <a:gd name="T7" fmla="*/ 0 h 10"/>
                <a:gd name="T8" fmla="*/ 30 w 30"/>
                <a:gd name="T9" fmla="*/ 10 h 10"/>
                <a:gd name="T10" fmla="*/ 4 w 30"/>
                <a:gd name="T11" fmla="*/ 9 h 10"/>
                <a:gd name="T12" fmla="*/ 27 w 30"/>
                <a:gd name="T13" fmla="*/ 9 h 10"/>
                <a:gd name="T14" fmla="*/ 24 w 30"/>
                <a:gd name="T15" fmla="*/ 2 h 10"/>
                <a:gd name="T16" fmla="*/ 3 w 30"/>
                <a:gd name="T17" fmla="*/ 2 h 10"/>
                <a:gd name="T18" fmla="*/ 4 w 3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30" y="10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0" y="10"/>
                  </a:lnTo>
                  <a:close/>
                  <a:moveTo>
                    <a:pt x="4" y="9"/>
                  </a:moveTo>
                  <a:lnTo>
                    <a:pt x="27" y="9"/>
                  </a:lnTo>
                  <a:lnTo>
                    <a:pt x="24" y="2"/>
                  </a:lnTo>
                  <a:lnTo>
                    <a:pt x="3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3" name="Freeform 286"/>
            <p:cNvSpPr>
              <a:spLocks/>
            </p:cNvSpPr>
            <p:nvPr/>
          </p:nvSpPr>
          <p:spPr bwMode="auto">
            <a:xfrm>
              <a:off x="2941638" y="5445125"/>
              <a:ext cx="92075" cy="15875"/>
            </a:xfrm>
            <a:custGeom>
              <a:avLst/>
              <a:gdLst>
                <a:gd name="T0" fmla="*/ 0 w 58"/>
                <a:gd name="T1" fmla="*/ 0 h 10"/>
                <a:gd name="T2" fmla="*/ 2 w 58"/>
                <a:gd name="T3" fmla="*/ 10 h 10"/>
                <a:gd name="T4" fmla="*/ 58 w 58"/>
                <a:gd name="T5" fmla="*/ 10 h 10"/>
                <a:gd name="T6" fmla="*/ 55 w 58"/>
                <a:gd name="T7" fmla="*/ 0 h 10"/>
                <a:gd name="T8" fmla="*/ 0 w 5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">
                  <a:moveTo>
                    <a:pt x="0" y="0"/>
                  </a:moveTo>
                  <a:lnTo>
                    <a:pt x="2" y="10"/>
                  </a:lnTo>
                  <a:lnTo>
                    <a:pt x="58" y="10"/>
                  </a:lnTo>
                  <a:lnTo>
                    <a:pt x="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4" name="Freeform 287"/>
            <p:cNvSpPr>
              <a:spLocks noEditPoints="1"/>
            </p:cNvSpPr>
            <p:nvPr/>
          </p:nvSpPr>
          <p:spPr bwMode="auto">
            <a:xfrm>
              <a:off x="2940050" y="5445125"/>
              <a:ext cx="93663" cy="15875"/>
            </a:xfrm>
            <a:custGeom>
              <a:avLst/>
              <a:gdLst>
                <a:gd name="T0" fmla="*/ 59 w 59"/>
                <a:gd name="T1" fmla="*/ 10 h 10"/>
                <a:gd name="T2" fmla="*/ 1 w 59"/>
                <a:gd name="T3" fmla="*/ 10 h 10"/>
                <a:gd name="T4" fmla="*/ 0 w 59"/>
                <a:gd name="T5" fmla="*/ 0 h 10"/>
                <a:gd name="T6" fmla="*/ 56 w 59"/>
                <a:gd name="T7" fmla="*/ 0 h 10"/>
                <a:gd name="T8" fmla="*/ 59 w 59"/>
                <a:gd name="T9" fmla="*/ 10 h 10"/>
                <a:gd name="T10" fmla="*/ 3 w 59"/>
                <a:gd name="T11" fmla="*/ 9 h 10"/>
                <a:gd name="T12" fmla="*/ 57 w 59"/>
                <a:gd name="T13" fmla="*/ 9 h 10"/>
                <a:gd name="T14" fmla="*/ 56 w 59"/>
                <a:gd name="T15" fmla="*/ 2 h 10"/>
                <a:gd name="T16" fmla="*/ 1 w 59"/>
                <a:gd name="T17" fmla="*/ 2 h 10"/>
                <a:gd name="T18" fmla="*/ 3 w 5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0">
                  <a:moveTo>
                    <a:pt x="59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9" y="10"/>
                  </a:lnTo>
                  <a:close/>
                  <a:moveTo>
                    <a:pt x="3" y="9"/>
                  </a:moveTo>
                  <a:lnTo>
                    <a:pt x="57" y="9"/>
                  </a:lnTo>
                  <a:lnTo>
                    <a:pt x="56" y="2"/>
                  </a:lnTo>
                  <a:lnTo>
                    <a:pt x="1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5" name="Freeform 288"/>
            <p:cNvSpPr>
              <a:spLocks/>
            </p:cNvSpPr>
            <p:nvPr/>
          </p:nvSpPr>
          <p:spPr bwMode="auto">
            <a:xfrm>
              <a:off x="2901950" y="5410200"/>
              <a:ext cx="115888" cy="14287"/>
            </a:xfrm>
            <a:custGeom>
              <a:avLst/>
              <a:gdLst>
                <a:gd name="T0" fmla="*/ 0 w 73"/>
                <a:gd name="T1" fmla="*/ 0 h 9"/>
                <a:gd name="T2" fmla="*/ 2 w 73"/>
                <a:gd name="T3" fmla="*/ 9 h 9"/>
                <a:gd name="T4" fmla="*/ 73 w 73"/>
                <a:gd name="T5" fmla="*/ 9 h 9"/>
                <a:gd name="T6" fmla="*/ 71 w 73"/>
                <a:gd name="T7" fmla="*/ 0 h 9"/>
                <a:gd name="T8" fmla="*/ 0 w 7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">
                  <a:moveTo>
                    <a:pt x="0" y="0"/>
                  </a:moveTo>
                  <a:lnTo>
                    <a:pt x="2" y="9"/>
                  </a:lnTo>
                  <a:lnTo>
                    <a:pt x="73" y="9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6" name="Freeform 289"/>
            <p:cNvSpPr>
              <a:spLocks noEditPoints="1"/>
            </p:cNvSpPr>
            <p:nvPr/>
          </p:nvSpPr>
          <p:spPr bwMode="auto">
            <a:xfrm>
              <a:off x="2900363" y="5407025"/>
              <a:ext cx="119063" cy="17462"/>
            </a:xfrm>
            <a:custGeom>
              <a:avLst/>
              <a:gdLst>
                <a:gd name="T0" fmla="*/ 75 w 75"/>
                <a:gd name="T1" fmla="*/ 11 h 11"/>
                <a:gd name="T2" fmla="*/ 3 w 75"/>
                <a:gd name="T3" fmla="*/ 11 h 11"/>
                <a:gd name="T4" fmla="*/ 0 w 75"/>
                <a:gd name="T5" fmla="*/ 0 h 11"/>
                <a:gd name="T6" fmla="*/ 72 w 75"/>
                <a:gd name="T7" fmla="*/ 0 h 11"/>
                <a:gd name="T8" fmla="*/ 75 w 75"/>
                <a:gd name="T9" fmla="*/ 11 h 11"/>
                <a:gd name="T10" fmla="*/ 3 w 75"/>
                <a:gd name="T11" fmla="*/ 9 h 11"/>
                <a:gd name="T12" fmla="*/ 74 w 75"/>
                <a:gd name="T13" fmla="*/ 9 h 11"/>
                <a:gd name="T14" fmla="*/ 71 w 75"/>
                <a:gd name="T15" fmla="*/ 2 h 11"/>
                <a:gd name="T16" fmla="*/ 3 w 75"/>
                <a:gd name="T17" fmla="*/ 2 h 11"/>
                <a:gd name="T18" fmla="*/ 3 w 75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1">
                  <a:moveTo>
                    <a:pt x="75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5" y="11"/>
                  </a:lnTo>
                  <a:close/>
                  <a:moveTo>
                    <a:pt x="3" y="9"/>
                  </a:moveTo>
                  <a:lnTo>
                    <a:pt x="74" y="9"/>
                  </a:lnTo>
                  <a:lnTo>
                    <a:pt x="71" y="2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7" name="Freeform 290"/>
            <p:cNvSpPr>
              <a:spLocks/>
            </p:cNvSpPr>
            <p:nvPr/>
          </p:nvSpPr>
          <p:spPr bwMode="auto">
            <a:xfrm>
              <a:off x="2954338" y="5391150"/>
              <a:ext cx="39688" cy="14287"/>
            </a:xfrm>
            <a:custGeom>
              <a:avLst/>
              <a:gdLst>
                <a:gd name="T0" fmla="*/ 0 w 25"/>
                <a:gd name="T1" fmla="*/ 0 h 9"/>
                <a:gd name="T2" fmla="*/ 1 w 25"/>
                <a:gd name="T3" fmla="*/ 9 h 9"/>
                <a:gd name="T4" fmla="*/ 25 w 25"/>
                <a:gd name="T5" fmla="*/ 9 h 9"/>
                <a:gd name="T6" fmla="*/ 23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1" y="9"/>
                  </a:lnTo>
                  <a:lnTo>
                    <a:pt x="25" y="9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8" name="Freeform 291"/>
            <p:cNvSpPr>
              <a:spLocks noEditPoints="1"/>
            </p:cNvSpPr>
            <p:nvPr/>
          </p:nvSpPr>
          <p:spPr bwMode="auto">
            <a:xfrm>
              <a:off x="2954338" y="5391150"/>
              <a:ext cx="41275" cy="15875"/>
            </a:xfrm>
            <a:custGeom>
              <a:avLst/>
              <a:gdLst>
                <a:gd name="T0" fmla="*/ 26 w 26"/>
                <a:gd name="T1" fmla="*/ 10 h 10"/>
                <a:gd name="T2" fmla="*/ 1 w 26"/>
                <a:gd name="T3" fmla="*/ 10 h 10"/>
                <a:gd name="T4" fmla="*/ 0 w 26"/>
                <a:gd name="T5" fmla="*/ 0 h 10"/>
                <a:gd name="T6" fmla="*/ 23 w 26"/>
                <a:gd name="T7" fmla="*/ 0 h 10"/>
                <a:gd name="T8" fmla="*/ 26 w 26"/>
                <a:gd name="T9" fmla="*/ 10 h 10"/>
                <a:gd name="T10" fmla="*/ 3 w 26"/>
                <a:gd name="T11" fmla="*/ 7 h 10"/>
                <a:gd name="T12" fmla="*/ 25 w 26"/>
                <a:gd name="T13" fmla="*/ 7 h 10"/>
                <a:gd name="T14" fmla="*/ 22 w 26"/>
                <a:gd name="T15" fmla="*/ 2 h 10"/>
                <a:gd name="T16" fmla="*/ 1 w 26"/>
                <a:gd name="T17" fmla="*/ 2 h 10"/>
                <a:gd name="T18" fmla="*/ 3 w 26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6" y="10"/>
                  </a:lnTo>
                  <a:close/>
                  <a:moveTo>
                    <a:pt x="3" y="7"/>
                  </a:moveTo>
                  <a:lnTo>
                    <a:pt x="25" y="7"/>
                  </a:lnTo>
                  <a:lnTo>
                    <a:pt x="22" y="2"/>
                  </a:lnTo>
                  <a:lnTo>
                    <a:pt x="1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9" name="Freeform 292"/>
            <p:cNvSpPr>
              <a:spLocks/>
            </p:cNvSpPr>
            <p:nvPr/>
          </p:nvSpPr>
          <p:spPr bwMode="auto">
            <a:xfrm>
              <a:off x="2236788" y="5429250"/>
              <a:ext cx="42863" cy="14287"/>
            </a:xfrm>
            <a:custGeom>
              <a:avLst/>
              <a:gdLst>
                <a:gd name="T0" fmla="*/ 0 w 27"/>
                <a:gd name="T1" fmla="*/ 9 h 9"/>
                <a:gd name="T2" fmla="*/ 24 w 27"/>
                <a:gd name="T3" fmla="*/ 9 h 9"/>
                <a:gd name="T4" fmla="*/ 27 w 27"/>
                <a:gd name="T5" fmla="*/ 0 h 9"/>
                <a:gd name="T6" fmla="*/ 3 w 27"/>
                <a:gd name="T7" fmla="*/ 0 h 9"/>
                <a:gd name="T8" fmla="*/ 0 w 2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4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50" name="Freeform 293"/>
            <p:cNvSpPr>
              <a:spLocks noEditPoints="1"/>
            </p:cNvSpPr>
            <p:nvPr/>
          </p:nvSpPr>
          <p:spPr bwMode="auto">
            <a:xfrm>
              <a:off x="2235200" y="5426075"/>
              <a:ext cx="46038" cy="17462"/>
            </a:xfrm>
            <a:custGeom>
              <a:avLst/>
              <a:gdLst>
                <a:gd name="T0" fmla="*/ 26 w 29"/>
                <a:gd name="T1" fmla="*/ 11 h 11"/>
                <a:gd name="T2" fmla="*/ 0 w 29"/>
                <a:gd name="T3" fmla="*/ 11 h 11"/>
                <a:gd name="T4" fmla="*/ 4 w 29"/>
                <a:gd name="T5" fmla="*/ 0 h 11"/>
                <a:gd name="T6" fmla="*/ 29 w 29"/>
                <a:gd name="T7" fmla="*/ 0 h 11"/>
                <a:gd name="T8" fmla="*/ 26 w 29"/>
                <a:gd name="T9" fmla="*/ 11 h 11"/>
                <a:gd name="T10" fmla="*/ 3 w 29"/>
                <a:gd name="T11" fmla="*/ 9 h 11"/>
                <a:gd name="T12" fmla="*/ 25 w 29"/>
                <a:gd name="T13" fmla="*/ 9 h 11"/>
                <a:gd name="T14" fmla="*/ 26 w 29"/>
                <a:gd name="T15" fmla="*/ 2 h 11"/>
                <a:gd name="T16" fmla="*/ 4 w 29"/>
                <a:gd name="T17" fmla="*/ 2 h 11"/>
                <a:gd name="T18" fmla="*/ 3 w 29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">
                  <a:moveTo>
                    <a:pt x="26" y="11"/>
                  </a:moveTo>
                  <a:lnTo>
                    <a:pt x="0" y="11"/>
                  </a:lnTo>
                  <a:lnTo>
                    <a:pt x="4" y="0"/>
                  </a:lnTo>
                  <a:lnTo>
                    <a:pt x="29" y="0"/>
                  </a:lnTo>
                  <a:lnTo>
                    <a:pt x="26" y="11"/>
                  </a:lnTo>
                  <a:close/>
                  <a:moveTo>
                    <a:pt x="3" y="9"/>
                  </a:moveTo>
                  <a:lnTo>
                    <a:pt x="25" y="9"/>
                  </a:lnTo>
                  <a:lnTo>
                    <a:pt x="26" y="2"/>
                  </a:lnTo>
                  <a:lnTo>
                    <a:pt x="4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51" name="Freeform 294"/>
            <p:cNvSpPr>
              <a:spLocks noEditPoints="1"/>
            </p:cNvSpPr>
            <p:nvPr/>
          </p:nvSpPr>
          <p:spPr bwMode="auto">
            <a:xfrm>
              <a:off x="2516188" y="4949825"/>
              <a:ext cx="350838" cy="290512"/>
            </a:xfrm>
            <a:custGeom>
              <a:avLst/>
              <a:gdLst>
                <a:gd name="T0" fmla="*/ 7 w 149"/>
                <a:gd name="T1" fmla="*/ 94 h 124"/>
                <a:gd name="T2" fmla="*/ 0 w 149"/>
                <a:gd name="T3" fmla="*/ 86 h 124"/>
                <a:gd name="T4" fmla="*/ 0 w 149"/>
                <a:gd name="T5" fmla="*/ 8 h 124"/>
                <a:gd name="T6" fmla="*/ 7 w 149"/>
                <a:gd name="T7" fmla="*/ 0 h 124"/>
                <a:gd name="T8" fmla="*/ 141 w 149"/>
                <a:gd name="T9" fmla="*/ 0 h 124"/>
                <a:gd name="T10" fmla="*/ 149 w 149"/>
                <a:gd name="T11" fmla="*/ 8 h 124"/>
                <a:gd name="T12" fmla="*/ 149 w 149"/>
                <a:gd name="T13" fmla="*/ 86 h 124"/>
                <a:gd name="T14" fmla="*/ 141 w 149"/>
                <a:gd name="T15" fmla="*/ 94 h 124"/>
                <a:gd name="T16" fmla="*/ 7 w 149"/>
                <a:gd name="T17" fmla="*/ 94 h 124"/>
                <a:gd name="T18" fmla="*/ 51 w 149"/>
                <a:gd name="T19" fmla="*/ 17 h 124"/>
                <a:gd name="T20" fmla="*/ 111 w 149"/>
                <a:gd name="T21" fmla="*/ 47 h 124"/>
                <a:gd name="T22" fmla="*/ 51 w 149"/>
                <a:gd name="T23" fmla="*/ 77 h 124"/>
                <a:gd name="T24" fmla="*/ 51 w 149"/>
                <a:gd name="T25" fmla="*/ 17 h 124"/>
                <a:gd name="T26" fmla="*/ 149 w 149"/>
                <a:gd name="T27" fmla="*/ 117 h 124"/>
                <a:gd name="T28" fmla="*/ 85 w 149"/>
                <a:gd name="T29" fmla="*/ 117 h 124"/>
                <a:gd name="T30" fmla="*/ 74 w 149"/>
                <a:gd name="T31" fmla="*/ 124 h 124"/>
                <a:gd name="T32" fmla="*/ 63 w 149"/>
                <a:gd name="T33" fmla="*/ 117 h 124"/>
                <a:gd name="T34" fmla="*/ 0 w 149"/>
                <a:gd name="T35" fmla="*/ 117 h 124"/>
                <a:gd name="T36" fmla="*/ 0 w 149"/>
                <a:gd name="T37" fmla="*/ 108 h 124"/>
                <a:gd name="T38" fmla="*/ 63 w 149"/>
                <a:gd name="T39" fmla="*/ 108 h 124"/>
                <a:gd name="T40" fmla="*/ 74 w 149"/>
                <a:gd name="T41" fmla="*/ 100 h 124"/>
                <a:gd name="T42" fmla="*/ 85 w 149"/>
                <a:gd name="T43" fmla="*/ 108 h 124"/>
                <a:gd name="T44" fmla="*/ 149 w 149"/>
                <a:gd name="T45" fmla="*/ 108 h 124"/>
                <a:gd name="T46" fmla="*/ 149 w 149"/>
                <a:gd name="T4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9" h="124">
                  <a:moveTo>
                    <a:pt x="7" y="94"/>
                  </a:moveTo>
                  <a:cubicBezTo>
                    <a:pt x="3" y="94"/>
                    <a:pt x="0" y="91"/>
                    <a:pt x="0" y="86"/>
                  </a:cubicBezTo>
                  <a:cubicBezTo>
                    <a:pt x="0" y="60"/>
                    <a:pt x="0" y="34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5" y="0"/>
                    <a:pt x="149" y="3"/>
                    <a:pt x="149" y="8"/>
                  </a:cubicBezTo>
                  <a:cubicBezTo>
                    <a:pt x="149" y="34"/>
                    <a:pt x="149" y="60"/>
                    <a:pt x="149" y="86"/>
                  </a:cubicBezTo>
                  <a:cubicBezTo>
                    <a:pt x="149" y="91"/>
                    <a:pt x="145" y="94"/>
                    <a:pt x="141" y="94"/>
                  </a:cubicBezTo>
                  <a:cubicBezTo>
                    <a:pt x="74" y="94"/>
                    <a:pt x="74" y="94"/>
                    <a:pt x="7" y="94"/>
                  </a:cubicBezTo>
                  <a:close/>
                  <a:moveTo>
                    <a:pt x="51" y="17"/>
                  </a:moveTo>
                  <a:cubicBezTo>
                    <a:pt x="111" y="47"/>
                    <a:pt x="111" y="47"/>
                    <a:pt x="111" y="47"/>
                  </a:cubicBezTo>
                  <a:cubicBezTo>
                    <a:pt x="51" y="77"/>
                    <a:pt x="51" y="77"/>
                    <a:pt x="51" y="77"/>
                  </a:cubicBezTo>
                  <a:lnTo>
                    <a:pt x="51" y="17"/>
                  </a:lnTo>
                  <a:close/>
                  <a:moveTo>
                    <a:pt x="149" y="117"/>
                  </a:moveTo>
                  <a:cubicBezTo>
                    <a:pt x="85" y="117"/>
                    <a:pt x="85" y="117"/>
                    <a:pt x="85" y="117"/>
                  </a:cubicBezTo>
                  <a:cubicBezTo>
                    <a:pt x="84" y="121"/>
                    <a:pt x="79" y="124"/>
                    <a:pt x="74" y="124"/>
                  </a:cubicBezTo>
                  <a:cubicBezTo>
                    <a:pt x="69" y="124"/>
                    <a:pt x="65" y="121"/>
                    <a:pt x="63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5" y="103"/>
                    <a:pt x="69" y="100"/>
                    <a:pt x="74" y="100"/>
                  </a:cubicBezTo>
                  <a:cubicBezTo>
                    <a:pt x="79" y="100"/>
                    <a:pt x="84" y="103"/>
                    <a:pt x="85" y="108"/>
                  </a:cubicBezTo>
                  <a:cubicBezTo>
                    <a:pt x="149" y="108"/>
                    <a:pt x="149" y="108"/>
                    <a:pt x="149" y="108"/>
                  </a:cubicBezTo>
                  <a:lnTo>
                    <a:pt x="149" y="11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33406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4001"/>
  <p:tag name="DESIGN" val="GREYBO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GREYBO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74.7499"/>
  <p:tag name="HEIGHT" val="81.24709"/>
  <p:tag name="TOP" val="7.874016E-05"/>
  <p:tag name="LEFT" val="22.500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heme/theme1.xml><?xml version="1.0" encoding="utf-8"?>
<a:theme xmlns:a="http://schemas.openxmlformats.org/drawingml/2006/main" name="Title">
  <a:themeElements>
    <a:clrScheme name="TNS Global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  <a:custClrLst>
    <a:custClr name="Purple">
      <a:srgbClr val="BB3FC1"/>
    </a:custClr>
    <a:custClr name="Light Purple">
      <a:srgbClr val="798EDF"/>
    </a:custClr>
    <a:custClr name="Light Blue">
      <a:srgbClr val="6DE7F6"/>
    </a:custClr>
    <a:custClr name="Dark Blue">
      <a:srgbClr val="0F7BA2"/>
    </a:custClr>
    <a:custClr name="Red">
      <a:srgbClr val="F1002B"/>
    </a:custClr>
    <a:custClr name="Dark Red - 50%">
      <a:srgbClr val="990002"/>
    </a:custClr>
    <a:custClr name="Gold">
      <a:srgbClr val="FFD138"/>
    </a:custClr>
    <a:custClr name="Light Green">
      <a:srgbClr val="79D738"/>
    </a:custClr>
    <a:custClr name="Mid Green">
      <a:srgbClr val="489A1E"/>
    </a:custClr>
    <a:custClr name="Dark Green">
      <a:srgbClr val="145D04"/>
    </a:custClr>
    <a:custClr name="PPT Gray">
      <a:srgbClr val="333333"/>
    </a:custClr>
    <a:custClr name="Gray-50%">
      <a:srgbClr val="666666"/>
    </a:custClr>
    <a:custClr name="Light Gray-50%">
      <a:srgbClr val="999999"/>
    </a:custClr>
    <a:custClr name="Gray-25%">
      <a:srgbClr val="CCCCCC"/>
    </a:custClr>
    <a:custClr name="Light Gray-25%">
      <a:srgbClr val="DEDEDE"/>
    </a:custClr>
    <a:custClr name="Off White">
      <a:srgbClr val="F2F2F2"/>
    </a:custClr>
  </a:custClrLst>
</a:theme>
</file>

<file path=ppt/theme/theme2.xml><?xml version="1.0" encoding="utf-8"?>
<a:theme xmlns:a="http://schemas.openxmlformats.org/drawingml/2006/main" name="Chapter">
  <a:themeElements>
    <a:clrScheme name="TNSSSRevised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  <a:custClrLst>
    <a:custClr name="Purple">
      <a:srgbClr val="BB3FC1"/>
    </a:custClr>
    <a:custClr name="Light Purple">
      <a:srgbClr val="798EDF"/>
    </a:custClr>
    <a:custClr name="Light Blue">
      <a:srgbClr val="6DE7F6"/>
    </a:custClr>
    <a:custClr name="Dark Blue">
      <a:srgbClr val="0F7BA2"/>
    </a:custClr>
    <a:custClr name="Red">
      <a:srgbClr val="F1002B"/>
    </a:custClr>
    <a:custClr name="Dark Red - 50%">
      <a:srgbClr val="990002"/>
    </a:custClr>
    <a:custClr name="Gold">
      <a:srgbClr val="FFD138"/>
    </a:custClr>
    <a:custClr name="Light Green">
      <a:srgbClr val="79D738"/>
    </a:custClr>
    <a:custClr name="Mid Green">
      <a:srgbClr val="489A1E"/>
    </a:custClr>
    <a:custClr name="Dark Green">
      <a:srgbClr val="145D04"/>
    </a:custClr>
    <a:custClr name="PPT Gray">
      <a:srgbClr val="333333"/>
    </a:custClr>
    <a:custClr name="Gray-50%">
      <a:srgbClr val="666666"/>
    </a:custClr>
    <a:custClr name="Light Gray-50%">
      <a:srgbClr val="999999"/>
    </a:custClr>
    <a:custClr name="Gray-25%">
      <a:srgbClr val="CCCCCC"/>
    </a:custClr>
    <a:custClr name="Light Gray-25%">
      <a:srgbClr val="DEDEDE"/>
    </a:custClr>
    <a:custClr name="Off White">
      <a:srgbClr val="F2F2F2"/>
    </a:custClr>
  </a:custClrLst>
</a:theme>
</file>

<file path=ppt/theme/theme3.xml><?xml version="1.0" encoding="utf-8"?>
<a:theme xmlns:a="http://schemas.openxmlformats.org/drawingml/2006/main" name="Standard">
  <a:themeElements>
    <a:clrScheme name="TNSSSRevised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  <a:custClrLst>
    <a:custClr name="Purple">
      <a:srgbClr val="BB3FC1"/>
    </a:custClr>
    <a:custClr name="Light Purple">
      <a:srgbClr val="798EDF"/>
    </a:custClr>
    <a:custClr name="Light Blue">
      <a:srgbClr val="6DE7F6"/>
    </a:custClr>
    <a:custClr name="Dark Blue">
      <a:srgbClr val="0F7BA2"/>
    </a:custClr>
    <a:custClr name="Red">
      <a:srgbClr val="F1002B"/>
    </a:custClr>
    <a:custClr name="Dark Red - 50%">
      <a:srgbClr val="990002"/>
    </a:custClr>
    <a:custClr name="Gold">
      <a:srgbClr val="FFD138"/>
    </a:custClr>
    <a:custClr name="Light Green">
      <a:srgbClr val="79D738"/>
    </a:custClr>
    <a:custClr name="Mid Green">
      <a:srgbClr val="489A1E"/>
    </a:custClr>
    <a:custClr name="Dark Green">
      <a:srgbClr val="145D04"/>
    </a:custClr>
    <a:custClr name="PPT Gray">
      <a:srgbClr val="333333"/>
    </a:custClr>
    <a:custClr name="Gray-50%">
      <a:srgbClr val="666666"/>
    </a:custClr>
    <a:custClr name="Light Gray-50%">
      <a:srgbClr val="999999"/>
    </a:custClr>
    <a:custClr name="Gray-25%">
      <a:srgbClr val="CCCCCC"/>
    </a:custClr>
    <a:custClr name="Light Gray-25%">
      <a:srgbClr val="DEDEDE"/>
    </a:custClr>
    <a:custClr name="Off White">
      <a:srgbClr val="F2F2F2"/>
    </a:custClr>
  </a:custClrLst>
</a:theme>
</file>

<file path=ppt/theme/theme4.xml><?xml version="1.0" encoding="utf-8"?>
<a:theme xmlns:a="http://schemas.openxmlformats.org/drawingml/2006/main" name="Standard with Grey Box">
  <a:themeElements>
    <a:clrScheme name="TNSSSRevised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  <a:custClrLst>
    <a:custClr name="Purple">
      <a:srgbClr val="BB3FC1"/>
    </a:custClr>
    <a:custClr name="Light Purple">
      <a:srgbClr val="798EDF"/>
    </a:custClr>
    <a:custClr name="Light Blue">
      <a:srgbClr val="6DE7F6"/>
    </a:custClr>
    <a:custClr name="Dark Blue">
      <a:srgbClr val="0F7BA2"/>
    </a:custClr>
    <a:custClr name="Red">
      <a:srgbClr val="F1002B"/>
    </a:custClr>
    <a:custClr name="Dark Red - 50%">
      <a:srgbClr val="990002"/>
    </a:custClr>
    <a:custClr name="Gold">
      <a:srgbClr val="FFD138"/>
    </a:custClr>
    <a:custClr name="Light Green">
      <a:srgbClr val="79D738"/>
    </a:custClr>
    <a:custClr name="Mid Green">
      <a:srgbClr val="489A1E"/>
    </a:custClr>
    <a:custClr name="Dark Green">
      <a:srgbClr val="145D04"/>
    </a:custClr>
    <a:custClr name="PPT Gray">
      <a:srgbClr val="333333"/>
    </a:custClr>
    <a:custClr name="Gray-50%">
      <a:srgbClr val="666666"/>
    </a:custClr>
    <a:custClr name="Light Gray-50%">
      <a:srgbClr val="999999"/>
    </a:custClr>
    <a:custClr name="Gray-25%">
      <a:srgbClr val="CCCCCC"/>
    </a:custClr>
    <a:custClr name="Light Gray-25%">
      <a:srgbClr val="DEDEDE"/>
    </a:custClr>
    <a:custClr name="Off White">
      <a:srgbClr val="F2F2F2"/>
    </a:custClr>
  </a:custClrLst>
</a:theme>
</file>

<file path=ppt/theme/theme5.xml><?xml version="1.0" encoding="utf-8"?>
<a:theme xmlns:a="http://schemas.openxmlformats.org/drawingml/2006/main" name="Standard with Narrow Grey Box">
  <a:themeElements>
    <a:clrScheme name="TNSSSRevised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  <a:custClrLst>
    <a:custClr name="Purple">
      <a:srgbClr val="BB3FC1"/>
    </a:custClr>
    <a:custClr name="Light Purple">
      <a:srgbClr val="798EDF"/>
    </a:custClr>
    <a:custClr name="Light Blue">
      <a:srgbClr val="6DE7F6"/>
    </a:custClr>
    <a:custClr name="Dark Blue">
      <a:srgbClr val="0F7BA2"/>
    </a:custClr>
    <a:custClr name="Red">
      <a:srgbClr val="F1002B"/>
    </a:custClr>
    <a:custClr name="Dark Red - 50%">
      <a:srgbClr val="990002"/>
    </a:custClr>
    <a:custClr name="Gold">
      <a:srgbClr val="FFD138"/>
    </a:custClr>
    <a:custClr name="Light Green">
      <a:srgbClr val="79D738"/>
    </a:custClr>
    <a:custClr name="Mid Green">
      <a:srgbClr val="489A1E"/>
    </a:custClr>
    <a:custClr name="Dark Green">
      <a:srgbClr val="145D04"/>
    </a:custClr>
    <a:custClr name="PPT Gray">
      <a:srgbClr val="333333"/>
    </a:custClr>
    <a:custClr name="Gray-50%">
      <a:srgbClr val="666666"/>
    </a:custClr>
    <a:custClr name="Light Gray-50%">
      <a:srgbClr val="999999"/>
    </a:custClr>
    <a:custClr name="Gray-25%">
      <a:srgbClr val="CCCCCC"/>
    </a:custClr>
    <a:custClr name="Light Gray-25%">
      <a:srgbClr val="DEDEDE"/>
    </a:custClr>
    <a:custClr name="Off White">
      <a:srgbClr val="F2F2F2"/>
    </a:custClr>
  </a:custClrLst>
</a:theme>
</file>

<file path=ppt/theme/theme6.xml><?xml version="1.0" encoding="utf-8"?>
<a:theme xmlns:a="http://schemas.openxmlformats.org/drawingml/2006/main" name="Grid Layout">
  <a:themeElements>
    <a:clrScheme name="TNSSSRevised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  <a:custClrLst>
    <a:custClr name="Purple">
      <a:srgbClr val="BB3FC1"/>
    </a:custClr>
    <a:custClr name="Light Purple">
      <a:srgbClr val="798EDF"/>
    </a:custClr>
    <a:custClr name="Light Blue">
      <a:srgbClr val="6DE7F6"/>
    </a:custClr>
    <a:custClr name="Dark Blue">
      <a:srgbClr val="0F7BA2"/>
    </a:custClr>
    <a:custClr name="Red">
      <a:srgbClr val="F1002B"/>
    </a:custClr>
    <a:custClr name="Dark Red - 50%">
      <a:srgbClr val="990002"/>
    </a:custClr>
    <a:custClr name="Gold">
      <a:srgbClr val="FFD138"/>
    </a:custClr>
    <a:custClr name="Light Green">
      <a:srgbClr val="79D738"/>
    </a:custClr>
    <a:custClr name="Mid Green">
      <a:srgbClr val="489A1E"/>
    </a:custClr>
    <a:custClr name="Dark Green">
      <a:srgbClr val="145D04"/>
    </a:custClr>
    <a:custClr name="PPT Gray">
      <a:srgbClr val="333333"/>
    </a:custClr>
    <a:custClr name="Gray-50%">
      <a:srgbClr val="666666"/>
    </a:custClr>
    <a:custClr name="Light Gray-50%">
      <a:srgbClr val="999999"/>
    </a:custClr>
    <a:custClr name="Gray-25%">
      <a:srgbClr val="CCCCCC"/>
    </a:custClr>
    <a:custClr name="Light Gray-25%">
      <a:srgbClr val="DEDEDE"/>
    </a:custClr>
    <a:custClr name="Off White">
      <a:srgbClr val="F2F2F2"/>
    </a:custClr>
  </a:custClrLst>
</a:theme>
</file>

<file path=ppt/theme/theme7.xml><?xml version="1.0" encoding="utf-8"?>
<a:theme xmlns:a="http://schemas.openxmlformats.org/drawingml/2006/main" name="Blank">
  <a:themeElements>
    <a:clrScheme name="TNSSSRevised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rgbClr val="333333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Purple">
      <a:srgbClr val="BB3FC1"/>
    </a:custClr>
    <a:custClr name="Light Purple">
      <a:srgbClr val="798EDF"/>
    </a:custClr>
    <a:custClr name="Light Blue">
      <a:srgbClr val="6DE7F6"/>
    </a:custClr>
    <a:custClr name="Dark Blue">
      <a:srgbClr val="0F7BA2"/>
    </a:custClr>
    <a:custClr name="Red">
      <a:srgbClr val="F1002B"/>
    </a:custClr>
    <a:custClr name="Dark Red - 50%">
      <a:srgbClr val="990002"/>
    </a:custClr>
    <a:custClr name="Gold">
      <a:srgbClr val="FFD138"/>
    </a:custClr>
    <a:custClr name="Light Green">
      <a:srgbClr val="79D738"/>
    </a:custClr>
    <a:custClr name="Mid Green">
      <a:srgbClr val="489A1E"/>
    </a:custClr>
    <a:custClr name="Dark Green">
      <a:srgbClr val="145D04"/>
    </a:custClr>
    <a:custClr name="PPT Gray">
      <a:srgbClr val="333333"/>
    </a:custClr>
    <a:custClr name="Gray-50%">
      <a:srgbClr val="666666"/>
    </a:custClr>
    <a:custClr name="Light Gray-50%">
      <a:srgbClr val="999999"/>
    </a:custClr>
    <a:custClr name="Gray-25%">
      <a:srgbClr val="CCCCCC"/>
    </a:custClr>
    <a:custClr name="Light Gray-25%">
      <a:srgbClr val="DEDEDE"/>
    </a:custClr>
    <a:custClr name="Off White">
      <a:srgbClr val="F2F2F2"/>
    </a:custClr>
  </a:custClr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3490</TotalTime>
  <Words>407</Words>
  <Application>Microsoft Office PowerPoint</Application>
  <PresentationFormat>On-screen Show (4:3)</PresentationFormat>
  <Paragraphs>54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Title</vt:lpstr>
      <vt:lpstr>Chapter</vt:lpstr>
      <vt:lpstr>Standard</vt:lpstr>
      <vt:lpstr>Standard with Grey Box</vt:lpstr>
      <vt:lpstr>Standard with Narrow Grey Box</vt:lpstr>
      <vt:lpstr>Grid Layout</vt:lpstr>
      <vt:lpstr>Blank</vt:lpstr>
      <vt:lpstr>Entering a new era of radio audience measurement</vt:lpstr>
      <vt:lpstr>BRC RAM FACT SHEET –  BRAND NEW APPROACH</vt:lpstr>
      <vt:lpstr>PowerPoint Presentation</vt:lpstr>
      <vt:lpstr>PowerPoint Presentation</vt:lpstr>
    </vt:vector>
  </TitlesOfParts>
  <Company>TNS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BRC RAM update, XX February 2016</dc:title>
  <dc:creator>Nicholas, Michael (TSJNB)</dc:creator>
  <cp:lastModifiedBy>Clare O'Neil</cp:lastModifiedBy>
  <cp:revision>122</cp:revision>
  <cp:lastPrinted>2016-03-03T10:04:28Z</cp:lastPrinted>
  <dcterms:created xsi:type="dcterms:W3CDTF">2016-02-03T12:41:02Z</dcterms:created>
  <dcterms:modified xsi:type="dcterms:W3CDTF">2016-05-10T12:30:28Z</dcterms:modified>
</cp:coreProperties>
</file>